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6858000" cx="12192000"/>
  <p:notesSz cx="6858000" cy="9144000"/>
  <p:embeddedFontLst>
    <p:embeddedFont>
      <p:font typeface="Comfortaa Light"/>
      <p:regular r:id="rId29"/>
      <p:bold r:id="rId30"/>
    </p:embeddedFont>
    <p:embeddedFont>
      <p:font typeface="Comfortaa Medium"/>
      <p:regular r:id="rId31"/>
      <p:bold r:id="rId32"/>
    </p:embeddedFont>
    <p:embeddedFont>
      <p:font typeface="Comfortaa"/>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747775"/>
          </p15:clr>
        </p15:guide>
        <p15:guide id="2" pos="3840">
          <p15:clr>
            <a:srgbClr val="747775"/>
          </p15:clr>
        </p15:guide>
      </p15:sldGuideLst>
    </p:ext>
    <p:ext uri="GoogleSlidesCustomDataVersion2">
      <go:slidesCustomData xmlns:go="http://customooxmlschemas.google.com/" r:id="rId35" roundtripDataSignature="AMtx7mh0HJThewLKoAjMxyH6FRJddYYT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DC06F8-39DD-4207-AB35-58EDC8F89E66}">
  <a:tblStyle styleId="{00DC06F8-39DD-4207-AB35-58EDC8F89E66}"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ComfortaaLight-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ComfortaaMedium-regular.fntdata"/><Relationship Id="rId30" Type="http://schemas.openxmlformats.org/officeDocument/2006/relationships/font" Target="fonts/ComfortaaLight-bold.fntdata"/><Relationship Id="rId11" Type="http://schemas.openxmlformats.org/officeDocument/2006/relationships/slide" Target="slides/slide4.xml"/><Relationship Id="rId33" Type="http://schemas.openxmlformats.org/officeDocument/2006/relationships/font" Target="fonts/Comfortaa-regular.fntdata"/><Relationship Id="rId10" Type="http://schemas.openxmlformats.org/officeDocument/2006/relationships/slide" Target="slides/slide3.xml"/><Relationship Id="rId32" Type="http://schemas.openxmlformats.org/officeDocument/2006/relationships/font" Target="fonts/ComfortaaMedium-bold.fntdata"/><Relationship Id="rId13" Type="http://schemas.openxmlformats.org/officeDocument/2006/relationships/slide" Target="slides/slide6.xml"/><Relationship Id="rId35" Type="http://customschemas.google.com/relationships/presentationmetadata" Target="metadata"/><Relationship Id="rId12" Type="http://schemas.openxmlformats.org/officeDocument/2006/relationships/slide" Target="slides/slide5.xml"/><Relationship Id="rId34" Type="http://schemas.openxmlformats.org/officeDocument/2006/relationships/font" Target="fonts/Comfortaa-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tr-T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adolfofelix?utm_source=unsplash&amp;utm_medium=referral&amp;utm_content=creditCopyText" TargetMode="External"/><Relationship Id="rId3" Type="http://schemas.openxmlformats.org/officeDocument/2006/relationships/hyperlink" Target="https://unsplash.com/@adolfofelix?utm_source=unsplash&amp;utm_medium=referral&amp;utm_content=creditCopyText" TargetMode="External"/><Relationship Id="rId4" Type="http://schemas.openxmlformats.org/officeDocument/2006/relationships/hyperlink" Target="https://unsplash.com/photos/PG8NyM_Mcts?utm_source=unsplash&amp;utm_medium=referral&amp;utm_content=creditCopyText" TargetMode="External"/><Relationship Id="rId5" Type="http://schemas.openxmlformats.org/officeDocument/2006/relationships/hyperlink" Target="https://unsplash.com/photos/PG8NyM_Mcts?utm_source=unsplash&amp;utm_medium=referral&amp;utm_content=creditCopyTex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abiosilvalima.com/untold-story-net-version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cf4a8bf93b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1cf4a8bf93b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Char char="●"/>
            </a:pPr>
            <a:r>
              <a:rPr lang="tr-TR" sz="1100">
                <a:latin typeface="Arial"/>
                <a:ea typeface="Arial"/>
                <a:cs typeface="Arial"/>
                <a:sym typeface="Arial"/>
              </a:rPr>
              <a:t>Photo by</a:t>
            </a:r>
            <a:r>
              <a:rPr lang="tr-TR" sz="1100">
                <a:uFill>
                  <a:noFill/>
                </a:uFill>
                <a:latin typeface="Arial"/>
                <a:ea typeface="Arial"/>
                <a:cs typeface="Arial"/>
                <a:sym typeface="Arial"/>
                <a:hlinkClick r:id="rId2"/>
              </a:rPr>
              <a:t> </a:t>
            </a:r>
            <a:r>
              <a:rPr lang="tr-TR" sz="1100" u="sng">
                <a:solidFill>
                  <a:schemeClr val="hlink"/>
                </a:solidFill>
                <a:latin typeface="Arial"/>
                <a:ea typeface="Arial"/>
                <a:cs typeface="Arial"/>
                <a:sym typeface="Arial"/>
                <a:hlinkClick r:id="rId3"/>
              </a:rPr>
              <a:t>Adolfo Félix</a:t>
            </a:r>
            <a:r>
              <a:rPr lang="tr-TR" sz="1100">
                <a:latin typeface="Arial"/>
                <a:ea typeface="Arial"/>
                <a:cs typeface="Arial"/>
                <a:sym typeface="Arial"/>
              </a:rPr>
              <a:t> on</a:t>
            </a:r>
            <a:r>
              <a:rPr lang="tr-TR" sz="1100">
                <a:uFill>
                  <a:noFill/>
                </a:uFill>
                <a:latin typeface="Arial"/>
                <a:ea typeface="Arial"/>
                <a:cs typeface="Arial"/>
                <a:sym typeface="Arial"/>
                <a:hlinkClick r:id="rId4"/>
              </a:rPr>
              <a:t> </a:t>
            </a:r>
            <a:r>
              <a:rPr lang="tr-TR" sz="1100" u="sng">
                <a:solidFill>
                  <a:schemeClr val="hlink"/>
                </a:solidFill>
                <a:latin typeface="Arial"/>
                <a:ea typeface="Arial"/>
                <a:cs typeface="Arial"/>
                <a:sym typeface="Arial"/>
                <a:hlinkClick r:id="rId5"/>
              </a:rPr>
              <a:t>Unsplash</a:t>
            </a:r>
            <a:endParaRPr/>
          </a:p>
        </p:txBody>
      </p:sp>
      <p:sp>
        <p:nvSpPr>
          <p:cNvPr id="262" name="Google Shape;262;g1cf4a8bf93b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cf4a8bf93b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1cf4a8bf93b_0_6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cf4a8bf93b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1cf4a8bf93b_0_6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cf4a8bf93b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1cf4a8bf93b_0_6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tr-TR"/>
              <a:t>Monolitik mimari yaklaşım modelleri ile diğer dağıtık geliştirme modellerinin birbirlerine göre avantaj ve dezavantajlarını slayt üstündeki tablo ile özetleyebiliriz.</a:t>
            </a:r>
            <a:endParaRPr/>
          </a:p>
          <a:p>
            <a:pPr indent="0" lvl="0" marL="0" rtl="0" algn="l">
              <a:lnSpc>
                <a:spcPct val="100000"/>
              </a:lnSpc>
              <a:spcBef>
                <a:spcPts val="0"/>
              </a:spcBef>
              <a:spcAft>
                <a:spcPts val="0"/>
              </a:spcAft>
              <a:buSzPts val="1400"/>
              <a:buNone/>
            </a:pPr>
            <a:r>
              <a:rPr lang="tr-TR"/>
              <a:t>Tek yıldız -&gt; En Zayıf</a:t>
            </a:r>
            <a:endParaRPr/>
          </a:p>
          <a:p>
            <a:pPr indent="0" lvl="0" marL="0" rtl="0" algn="l">
              <a:lnSpc>
                <a:spcPct val="100000"/>
              </a:lnSpc>
              <a:spcBef>
                <a:spcPts val="0"/>
              </a:spcBef>
              <a:spcAft>
                <a:spcPts val="0"/>
              </a:spcAft>
              <a:buSzPts val="1400"/>
              <a:buNone/>
            </a:pPr>
            <a:r>
              <a:rPr lang="tr-TR"/>
              <a:t>Beş Yıldız -&gt; En Güçlü</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cf4a8bf93b_0_7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g1cf4a8bf93b_0_7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g1cf4a8bf93b_0_7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tr-T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cf4a8bf93b_0_8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g1cf4a8bf93b_0_8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 name="Google Shape;394;g1cf4a8bf93b_0_8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tr-T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def80c2566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g1def80c2566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g1def80c2566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bbe448a363_0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g2bbe448a363_0_2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g2bbe448a363_0_2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cf4a8bf93b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g1cf4a8bf93b_0_12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tr-TR"/>
              <a:t>Teknik Borç terimi Ward Cunningham tarafından bulunmuş ve bir metafordan oluşmuştur. Bu terimi WyCash firmasından teknik olmayan insanlara refactor için neden kaynak ayırmaya gerek olduğunu açıklarken metafor olarak kullanmıştır. Cunningham aynı zamanda Agile manifesto’ nun 17 yazarından birisidir.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cf4a8bf93b_0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g1cf4a8bf93b_0_14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tr-TR">
                <a:solidFill>
                  <a:schemeClr val="dk1"/>
                </a:solidFill>
              </a:rPr>
              <a:t>CISQ -&gt; Consortium for Information &amp; Software Quality.</a:t>
            </a:r>
            <a:endParaRPr b="1"/>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McKinsey’in değeri 1 Milyar dolar üzerinde olan 50 şirket CIO’ su ile yaptığı anket sonuçlarına göre.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tr-TR"/>
              <a:t>45 dakikada 462 milyon dolar kaybeden firmanın yaşadığı sorun eski kod parçasının bırakıldığı ve yeni regülasyon için gerekli güncellemenin alınmadığı tek bir sunucudur. Ölçekleme başarılıdır ama unutulan bir makine vardır.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cf4a8bf93b_0_1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g1cf4a8bf93b_0_16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cf4a8bf93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g1cf4a8bf93b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cf4a8bf93b_1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g1cf4a8bf93b_1_1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g1cf4a8bf93b_1_1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T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tr-T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tr-TR" u="sng">
                <a:solidFill>
                  <a:schemeClr val="hlink"/>
                </a:solidFill>
                <a:hlinkClick r:id="rId2"/>
              </a:rPr>
              <a:t>https://www.fabiosilvalima.com/untold-story-net-versions/</a:t>
            </a:r>
            <a:endParaRPr/>
          </a:p>
        </p:txBody>
      </p:sp>
      <p:sp>
        <p:nvSpPr>
          <p:cNvPr id="299" name="Google Shape;29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tr-TR"/>
              <a:t>.Net Core Yol Haritası</a:t>
            </a:r>
            <a:endParaRPr/>
          </a:p>
          <a:p>
            <a:pPr indent="0" lvl="0" marL="0" rtl="0" algn="l">
              <a:lnSpc>
                <a:spcPct val="100000"/>
              </a:lnSpc>
              <a:spcBef>
                <a:spcPts val="0"/>
              </a:spcBef>
              <a:spcAft>
                <a:spcPts val="0"/>
              </a:spcAft>
              <a:buSzPts val="1400"/>
              <a:buNone/>
            </a:pPr>
            <a:r>
              <a:t/>
            </a:r>
            <a:endParaRPr/>
          </a:p>
        </p:txBody>
      </p:sp>
      <p:sp>
        <p:nvSpPr>
          <p:cNvPr id="307" name="Google Shape;30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tr-T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tr-TR"/>
              <a:t>https://dotnet.microsoft.com/en-us/download/dotnet/7.0</a:t>
            </a:r>
            <a:endParaRPr/>
          </a:p>
        </p:txBody>
      </p:sp>
      <p:sp>
        <p:nvSpPr>
          <p:cNvPr id="312" name="Google Shape;31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cf4a8bf93b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g1cf4a8bf93b_0_1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13" name="Shape 13"/>
        <p:cNvGrpSpPr/>
        <p:nvPr/>
      </p:nvGrpSpPr>
      <p:grpSpPr>
        <a:xfrm>
          <a:off x="0" y="0"/>
          <a:ext cx="0" cy="0"/>
          <a:chOff x="0" y="0"/>
          <a:chExt cx="0" cy="0"/>
        </a:xfrm>
      </p:grpSpPr>
      <p:sp>
        <p:nvSpPr>
          <p:cNvPr id="14" name="Google Shape;14;g1cf4a8bf93b_0_196"/>
          <p:cNvSpPr/>
          <p:nvPr/>
        </p:nvSpPr>
        <p:spPr>
          <a:xfrm>
            <a:off x="0" y="0"/>
            <a:ext cx="12192000" cy="68580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g1cf4a8bf93b_0_196"/>
          <p:cNvSpPr/>
          <p:nvPr/>
        </p:nvSpPr>
        <p:spPr>
          <a:xfrm>
            <a:off x="229800" y="202800"/>
            <a:ext cx="7224900" cy="4554900"/>
          </a:xfrm>
          <a:prstGeom prst="rect">
            <a:avLst/>
          </a:prstGeom>
          <a:solidFill>
            <a:srgbClr val="FFF4D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g1cf4a8bf93b_0_196"/>
          <p:cNvSpPr/>
          <p:nvPr/>
        </p:nvSpPr>
        <p:spPr>
          <a:xfrm>
            <a:off x="229800" y="4925767"/>
            <a:ext cx="11749200" cy="1729200"/>
          </a:xfrm>
          <a:prstGeom prst="rect">
            <a:avLst/>
          </a:prstGeom>
          <a:solidFill>
            <a:srgbClr val="DEB73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g1cf4a8bf93b_0_196"/>
          <p:cNvSpPr txBox="1"/>
          <p:nvPr>
            <p:ph type="ctrTitle"/>
          </p:nvPr>
        </p:nvSpPr>
        <p:spPr>
          <a:xfrm>
            <a:off x="1096567" y="899367"/>
            <a:ext cx="5672100" cy="31593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63615A"/>
              </a:buClr>
              <a:buSzPts val="4800"/>
              <a:buNone/>
              <a:defRPr b="1" sz="4800">
                <a:solidFill>
                  <a:srgbClr val="63615A"/>
                </a:solidFill>
              </a:defRPr>
            </a:lvl1pPr>
            <a:lvl2pPr lvl="1" algn="l">
              <a:lnSpc>
                <a:spcPct val="100000"/>
              </a:lnSpc>
              <a:spcBef>
                <a:spcPts val="0"/>
              </a:spcBef>
              <a:spcAft>
                <a:spcPts val="0"/>
              </a:spcAft>
              <a:buClr>
                <a:srgbClr val="63615A"/>
              </a:buClr>
              <a:buSzPts val="4800"/>
              <a:buNone/>
              <a:defRPr b="1" sz="4800">
                <a:solidFill>
                  <a:srgbClr val="63615A"/>
                </a:solidFill>
              </a:defRPr>
            </a:lvl2pPr>
            <a:lvl3pPr lvl="2" algn="l">
              <a:lnSpc>
                <a:spcPct val="100000"/>
              </a:lnSpc>
              <a:spcBef>
                <a:spcPts val="0"/>
              </a:spcBef>
              <a:spcAft>
                <a:spcPts val="0"/>
              </a:spcAft>
              <a:buClr>
                <a:srgbClr val="63615A"/>
              </a:buClr>
              <a:buSzPts val="4800"/>
              <a:buNone/>
              <a:defRPr b="1" sz="4800">
                <a:solidFill>
                  <a:srgbClr val="63615A"/>
                </a:solidFill>
              </a:defRPr>
            </a:lvl3pPr>
            <a:lvl4pPr lvl="3" algn="l">
              <a:lnSpc>
                <a:spcPct val="100000"/>
              </a:lnSpc>
              <a:spcBef>
                <a:spcPts val="0"/>
              </a:spcBef>
              <a:spcAft>
                <a:spcPts val="0"/>
              </a:spcAft>
              <a:buClr>
                <a:srgbClr val="63615A"/>
              </a:buClr>
              <a:buSzPts val="4800"/>
              <a:buNone/>
              <a:defRPr b="1" sz="4800">
                <a:solidFill>
                  <a:srgbClr val="63615A"/>
                </a:solidFill>
              </a:defRPr>
            </a:lvl4pPr>
            <a:lvl5pPr lvl="4" algn="l">
              <a:lnSpc>
                <a:spcPct val="100000"/>
              </a:lnSpc>
              <a:spcBef>
                <a:spcPts val="0"/>
              </a:spcBef>
              <a:spcAft>
                <a:spcPts val="0"/>
              </a:spcAft>
              <a:buClr>
                <a:srgbClr val="63615A"/>
              </a:buClr>
              <a:buSzPts val="4800"/>
              <a:buNone/>
              <a:defRPr b="1" sz="4800">
                <a:solidFill>
                  <a:srgbClr val="63615A"/>
                </a:solidFill>
              </a:defRPr>
            </a:lvl5pPr>
            <a:lvl6pPr lvl="5" algn="l">
              <a:lnSpc>
                <a:spcPct val="100000"/>
              </a:lnSpc>
              <a:spcBef>
                <a:spcPts val="0"/>
              </a:spcBef>
              <a:spcAft>
                <a:spcPts val="0"/>
              </a:spcAft>
              <a:buClr>
                <a:srgbClr val="63615A"/>
              </a:buClr>
              <a:buSzPts val="4800"/>
              <a:buNone/>
              <a:defRPr b="1" sz="4800">
                <a:solidFill>
                  <a:srgbClr val="63615A"/>
                </a:solidFill>
              </a:defRPr>
            </a:lvl6pPr>
            <a:lvl7pPr lvl="6" algn="l">
              <a:lnSpc>
                <a:spcPct val="100000"/>
              </a:lnSpc>
              <a:spcBef>
                <a:spcPts val="0"/>
              </a:spcBef>
              <a:spcAft>
                <a:spcPts val="0"/>
              </a:spcAft>
              <a:buClr>
                <a:srgbClr val="63615A"/>
              </a:buClr>
              <a:buSzPts val="4800"/>
              <a:buNone/>
              <a:defRPr b="1" sz="4800">
                <a:solidFill>
                  <a:srgbClr val="63615A"/>
                </a:solidFill>
              </a:defRPr>
            </a:lvl7pPr>
            <a:lvl8pPr lvl="7" algn="l">
              <a:lnSpc>
                <a:spcPct val="100000"/>
              </a:lnSpc>
              <a:spcBef>
                <a:spcPts val="0"/>
              </a:spcBef>
              <a:spcAft>
                <a:spcPts val="0"/>
              </a:spcAft>
              <a:buClr>
                <a:srgbClr val="63615A"/>
              </a:buClr>
              <a:buSzPts val="4800"/>
              <a:buNone/>
              <a:defRPr b="1" sz="4800">
                <a:solidFill>
                  <a:srgbClr val="63615A"/>
                </a:solidFill>
              </a:defRPr>
            </a:lvl8pPr>
            <a:lvl9pPr lvl="8" algn="l">
              <a:lnSpc>
                <a:spcPct val="100000"/>
              </a:lnSpc>
              <a:spcBef>
                <a:spcPts val="0"/>
              </a:spcBef>
              <a:spcAft>
                <a:spcPts val="0"/>
              </a:spcAft>
              <a:buClr>
                <a:srgbClr val="63615A"/>
              </a:buClr>
              <a:buSzPts val="4800"/>
              <a:buNone/>
              <a:defRPr b="1" sz="4800">
                <a:solidFill>
                  <a:srgbClr val="63615A"/>
                </a:solidFill>
              </a:defRPr>
            </a:lvl9pPr>
          </a:lstStyle>
          <a:p/>
        </p:txBody>
      </p:sp>
      <p:sp>
        <p:nvSpPr>
          <p:cNvPr id="18" name="Google Shape;18;g1cf4a8bf93b_0_196"/>
          <p:cNvSpPr txBox="1"/>
          <p:nvPr>
            <p:ph idx="1" type="subTitle"/>
          </p:nvPr>
        </p:nvSpPr>
        <p:spPr>
          <a:xfrm>
            <a:off x="1096567" y="5300800"/>
            <a:ext cx="5368800" cy="10263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rgbClr val="FFFFFF"/>
              </a:buClr>
              <a:buSzPts val="2100"/>
              <a:buNone/>
              <a:defRPr b="1" sz="2100">
                <a:solidFill>
                  <a:srgbClr val="FFFFFF"/>
                </a:solidFill>
              </a:defRPr>
            </a:lvl1pPr>
            <a:lvl2pPr lvl="1" algn="l">
              <a:lnSpc>
                <a:spcPct val="100000"/>
              </a:lnSpc>
              <a:spcBef>
                <a:spcPts val="0"/>
              </a:spcBef>
              <a:spcAft>
                <a:spcPts val="0"/>
              </a:spcAft>
              <a:buClr>
                <a:srgbClr val="FFFFFF"/>
              </a:buClr>
              <a:buSzPts val="2100"/>
              <a:buNone/>
              <a:defRPr b="1" sz="2100">
                <a:solidFill>
                  <a:srgbClr val="FFFFFF"/>
                </a:solidFill>
              </a:defRPr>
            </a:lvl2pPr>
            <a:lvl3pPr lvl="2" algn="l">
              <a:lnSpc>
                <a:spcPct val="100000"/>
              </a:lnSpc>
              <a:spcBef>
                <a:spcPts val="0"/>
              </a:spcBef>
              <a:spcAft>
                <a:spcPts val="0"/>
              </a:spcAft>
              <a:buClr>
                <a:srgbClr val="FFFFFF"/>
              </a:buClr>
              <a:buSzPts val="2100"/>
              <a:buNone/>
              <a:defRPr b="1" sz="2100">
                <a:solidFill>
                  <a:srgbClr val="FFFFFF"/>
                </a:solidFill>
              </a:defRPr>
            </a:lvl3pPr>
            <a:lvl4pPr lvl="3" algn="l">
              <a:lnSpc>
                <a:spcPct val="100000"/>
              </a:lnSpc>
              <a:spcBef>
                <a:spcPts val="0"/>
              </a:spcBef>
              <a:spcAft>
                <a:spcPts val="0"/>
              </a:spcAft>
              <a:buClr>
                <a:srgbClr val="FFFFFF"/>
              </a:buClr>
              <a:buSzPts val="2100"/>
              <a:buNone/>
              <a:defRPr b="1" sz="2100">
                <a:solidFill>
                  <a:srgbClr val="FFFFFF"/>
                </a:solidFill>
              </a:defRPr>
            </a:lvl4pPr>
            <a:lvl5pPr lvl="4" algn="l">
              <a:lnSpc>
                <a:spcPct val="100000"/>
              </a:lnSpc>
              <a:spcBef>
                <a:spcPts val="0"/>
              </a:spcBef>
              <a:spcAft>
                <a:spcPts val="0"/>
              </a:spcAft>
              <a:buClr>
                <a:srgbClr val="FFFFFF"/>
              </a:buClr>
              <a:buSzPts val="2100"/>
              <a:buNone/>
              <a:defRPr b="1" sz="2100">
                <a:solidFill>
                  <a:srgbClr val="FFFFFF"/>
                </a:solidFill>
              </a:defRPr>
            </a:lvl5pPr>
            <a:lvl6pPr lvl="5" algn="l">
              <a:lnSpc>
                <a:spcPct val="100000"/>
              </a:lnSpc>
              <a:spcBef>
                <a:spcPts val="0"/>
              </a:spcBef>
              <a:spcAft>
                <a:spcPts val="0"/>
              </a:spcAft>
              <a:buClr>
                <a:srgbClr val="FFFFFF"/>
              </a:buClr>
              <a:buSzPts val="2100"/>
              <a:buNone/>
              <a:defRPr b="1" sz="2100">
                <a:solidFill>
                  <a:srgbClr val="FFFFFF"/>
                </a:solidFill>
              </a:defRPr>
            </a:lvl6pPr>
            <a:lvl7pPr lvl="6" algn="l">
              <a:lnSpc>
                <a:spcPct val="100000"/>
              </a:lnSpc>
              <a:spcBef>
                <a:spcPts val="0"/>
              </a:spcBef>
              <a:spcAft>
                <a:spcPts val="0"/>
              </a:spcAft>
              <a:buClr>
                <a:srgbClr val="FFFFFF"/>
              </a:buClr>
              <a:buSzPts val="2100"/>
              <a:buNone/>
              <a:defRPr b="1" sz="2100">
                <a:solidFill>
                  <a:srgbClr val="FFFFFF"/>
                </a:solidFill>
              </a:defRPr>
            </a:lvl7pPr>
            <a:lvl8pPr lvl="7" algn="l">
              <a:lnSpc>
                <a:spcPct val="100000"/>
              </a:lnSpc>
              <a:spcBef>
                <a:spcPts val="0"/>
              </a:spcBef>
              <a:spcAft>
                <a:spcPts val="0"/>
              </a:spcAft>
              <a:buClr>
                <a:srgbClr val="FFFFFF"/>
              </a:buClr>
              <a:buSzPts val="2100"/>
              <a:buNone/>
              <a:defRPr b="1" sz="2100">
                <a:solidFill>
                  <a:srgbClr val="FFFFFF"/>
                </a:solidFill>
              </a:defRPr>
            </a:lvl8pPr>
            <a:lvl9pPr lvl="8" algn="l">
              <a:lnSpc>
                <a:spcPct val="100000"/>
              </a:lnSpc>
              <a:spcBef>
                <a:spcPts val="0"/>
              </a:spcBef>
              <a:spcAft>
                <a:spcPts val="0"/>
              </a:spcAft>
              <a:buClr>
                <a:srgbClr val="FFFFFF"/>
              </a:buClr>
              <a:buSzPts val="2100"/>
              <a:buNone/>
              <a:defRPr b="1" sz="2100">
                <a:solidFill>
                  <a:srgbClr val="FFFFFF"/>
                </a:solidFill>
              </a:defRPr>
            </a:lvl9pPr>
          </a:lstStyle>
          <a:p/>
        </p:txBody>
      </p:sp>
      <p:sp>
        <p:nvSpPr>
          <p:cNvPr id="19" name="Google Shape;19;g1cf4a8bf93b_0_19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1" name="Shape 181"/>
        <p:cNvGrpSpPr/>
        <p:nvPr/>
      </p:nvGrpSpPr>
      <p:grpSpPr>
        <a:xfrm>
          <a:off x="0" y="0"/>
          <a:ext cx="0" cy="0"/>
          <a:chOff x="0" y="0"/>
          <a:chExt cx="0" cy="0"/>
        </a:xfrm>
      </p:grpSpPr>
      <p:sp>
        <p:nvSpPr>
          <p:cNvPr id="182" name="Google Shape;182;g1cf4a8bf93b_0_159"/>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83" name="Google Shape;183;g1cf4a8bf93b_0_15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4" name="Shape 184"/>
        <p:cNvGrpSpPr/>
        <p:nvPr/>
      </p:nvGrpSpPr>
      <p:grpSpPr>
        <a:xfrm>
          <a:off x="0" y="0"/>
          <a:ext cx="0" cy="0"/>
          <a:chOff x="0" y="0"/>
          <a:chExt cx="0" cy="0"/>
        </a:xfrm>
      </p:grpSpPr>
      <p:sp>
        <p:nvSpPr>
          <p:cNvPr id="185" name="Google Shape;185;g1cf4a8bf93b_0_16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86" name="Google Shape;186;g1cf4a8bf93b_0_166"/>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87" name="Google Shape;187;g1cf4a8bf93b_0_166"/>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88" name="Google Shape;188;g1cf4a8bf93b_0_16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9" name="Shape 189"/>
        <p:cNvGrpSpPr/>
        <p:nvPr/>
      </p:nvGrpSpPr>
      <p:grpSpPr>
        <a:xfrm>
          <a:off x="0" y="0"/>
          <a:ext cx="0" cy="0"/>
          <a:chOff x="0" y="0"/>
          <a:chExt cx="0" cy="0"/>
        </a:xfrm>
      </p:grpSpPr>
      <p:sp>
        <p:nvSpPr>
          <p:cNvPr id="190" name="Google Shape;190;g1cf4a8bf93b_0_174"/>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191" name="Google Shape;191;g1cf4a8bf93b_0_174"/>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92" name="Google Shape;192;g1cf4a8bf93b_0_17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3" name="Shape 193"/>
        <p:cNvGrpSpPr/>
        <p:nvPr/>
      </p:nvGrpSpPr>
      <p:grpSpPr>
        <a:xfrm>
          <a:off x="0" y="0"/>
          <a:ext cx="0" cy="0"/>
          <a:chOff x="0" y="0"/>
          <a:chExt cx="0" cy="0"/>
        </a:xfrm>
      </p:grpSpPr>
      <p:sp>
        <p:nvSpPr>
          <p:cNvPr id="194" name="Google Shape;194;g1cf4a8bf93b_0_178"/>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195" name="Google Shape;195;g1cf4a8bf93b_0_17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6" name="Shape 196"/>
        <p:cNvGrpSpPr/>
        <p:nvPr/>
      </p:nvGrpSpPr>
      <p:grpSpPr>
        <a:xfrm>
          <a:off x="0" y="0"/>
          <a:ext cx="0" cy="0"/>
          <a:chOff x="0" y="0"/>
          <a:chExt cx="0" cy="0"/>
        </a:xfrm>
      </p:grpSpPr>
      <p:sp>
        <p:nvSpPr>
          <p:cNvPr id="197" name="Google Shape;197;g1cf4a8bf93b_0_181"/>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g1cf4a8bf93b_0_181"/>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99" name="Google Shape;199;g1cf4a8bf93b_0_181"/>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00" name="Google Shape;200;g1cf4a8bf93b_0_181"/>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201" name="Google Shape;201;g1cf4a8bf93b_0_18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2" name="Shape 202"/>
        <p:cNvGrpSpPr/>
        <p:nvPr/>
      </p:nvGrpSpPr>
      <p:grpSpPr>
        <a:xfrm>
          <a:off x="0" y="0"/>
          <a:ext cx="0" cy="0"/>
          <a:chOff x="0" y="0"/>
          <a:chExt cx="0" cy="0"/>
        </a:xfrm>
      </p:grpSpPr>
      <p:sp>
        <p:nvSpPr>
          <p:cNvPr id="203" name="Google Shape;203;g1cf4a8bf93b_0_187"/>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400"/>
              <a:buNone/>
              <a:defRPr/>
            </a:lvl1pPr>
          </a:lstStyle>
          <a:p/>
        </p:txBody>
      </p:sp>
      <p:sp>
        <p:nvSpPr>
          <p:cNvPr id="204" name="Google Shape;204;g1cf4a8bf93b_0_18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5" name="Shape 205"/>
        <p:cNvGrpSpPr/>
        <p:nvPr/>
      </p:nvGrpSpPr>
      <p:grpSpPr>
        <a:xfrm>
          <a:off x="0" y="0"/>
          <a:ext cx="0" cy="0"/>
          <a:chOff x="0" y="0"/>
          <a:chExt cx="0" cy="0"/>
        </a:xfrm>
      </p:grpSpPr>
      <p:sp>
        <p:nvSpPr>
          <p:cNvPr id="206" name="Google Shape;206;g1cf4a8bf93b_0_190"/>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207" name="Google Shape;207;g1cf4a8bf93b_0_190"/>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208" name="Google Shape;208;g1cf4a8bf93b_0_19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4">
    <p:bg>
      <p:bgPr>
        <a:solidFill>
          <a:srgbClr val="FFFFFF"/>
        </a:solidFill>
      </p:bgPr>
    </p:bg>
    <p:spTree>
      <p:nvGrpSpPr>
        <p:cNvPr id="209" name="Shape 209"/>
        <p:cNvGrpSpPr/>
        <p:nvPr/>
      </p:nvGrpSpPr>
      <p:grpSpPr>
        <a:xfrm>
          <a:off x="0" y="0"/>
          <a:ext cx="0" cy="0"/>
          <a:chOff x="0" y="0"/>
          <a:chExt cx="0" cy="0"/>
        </a:xfrm>
      </p:grpSpPr>
      <p:sp>
        <p:nvSpPr>
          <p:cNvPr id="210" name="Google Shape;210;g24a80ad77bd_0_32"/>
          <p:cNvSpPr/>
          <p:nvPr/>
        </p:nvSpPr>
        <p:spPr>
          <a:xfrm>
            <a:off x="0" y="0"/>
            <a:ext cx="12192000" cy="6858000"/>
          </a:xfrm>
          <a:prstGeom prst="rect">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g24a80ad77bd_0_32"/>
          <p:cNvSpPr txBox="1"/>
          <p:nvPr>
            <p:ph type="ctrTitle"/>
          </p:nvPr>
        </p:nvSpPr>
        <p:spPr>
          <a:xfrm>
            <a:off x="1834133" y="1252000"/>
            <a:ext cx="8492700" cy="33945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FFFFFF"/>
              </a:buClr>
              <a:buSzPts val="5300"/>
              <a:buNone/>
              <a:defRPr b="1" sz="5300">
                <a:solidFill>
                  <a:srgbClr val="FFFFFF"/>
                </a:solidFill>
              </a:defRPr>
            </a:lvl1pPr>
            <a:lvl2pPr lvl="1" algn="ctr">
              <a:lnSpc>
                <a:spcPct val="100000"/>
              </a:lnSpc>
              <a:spcBef>
                <a:spcPts val="0"/>
              </a:spcBef>
              <a:spcAft>
                <a:spcPts val="0"/>
              </a:spcAft>
              <a:buClr>
                <a:srgbClr val="FFFFFF"/>
              </a:buClr>
              <a:buSzPts val="5300"/>
              <a:buNone/>
              <a:defRPr b="1" sz="5300">
                <a:solidFill>
                  <a:srgbClr val="FFFFFF"/>
                </a:solidFill>
              </a:defRPr>
            </a:lvl2pPr>
            <a:lvl3pPr lvl="2" algn="ctr">
              <a:lnSpc>
                <a:spcPct val="100000"/>
              </a:lnSpc>
              <a:spcBef>
                <a:spcPts val="0"/>
              </a:spcBef>
              <a:spcAft>
                <a:spcPts val="0"/>
              </a:spcAft>
              <a:buClr>
                <a:srgbClr val="FFFFFF"/>
              </a:buClr>
              <a:buSzPts val="5300"/>
              <a:buNone/>
              <a:defRPr b="1" sz="5300">
                <a:solidFill>
                  <a:srgbClr val="FFFFFF"/>
                </a:solidFill>
              </a:defRPr>
            </a:lvl3pPr>
            <a:lvl4pPr lvl="3" algn="ctr">
              <a:lnSpc>
                <a:spcPct val="100000"/>
              </a:lnSpc>
              <a:spcBef>
                <a:spcPts val="0"/>
              </a:spcBef>
              <a:spcAft>
                <a:spcPts val="0"/>
              </a:spcAft>
              <a:buClr>
                <a:srgbClr val="FFFFFF"/>
              </a:buClr>
              <a:buSzPts val="5300"/>
              <a:buNone/>
              <a:defRPr b="1" sz="5300">
                <a:solidFill>
                  <a:srgbClr val="FFFFFF"/>
                </a:solidFill>
              </a:defRPr>
            </a:lvl4pPr>
            <a:lvl5pPr lvl="4" algn="ctr">
              <a:lnSpc>
                <a:spcPct val="100000"/>
              </a:lnSpc>
              <a:spcBef>
                <a:spcPts val="0"/>
              </a:spcBef>
              <a:spcAft>
                <a:spcPts val="0"/>
              </a:spcAft>
              <a:buClr>
                <a:srgbClr val="FFFFFF"/>
              </a:buClr>
              <a:buSzPts val="5300"/>
              <a:buNone/>
              <a:defRPr b="1" sz="5300">
                <a:solidFill>
                  <a:srgbClr val="FFFFFF"/>
                </a:solidFill>
              </a:defRPr>
            </a:lvl5pPr>
            <a:lvl6pPr lvl="5" algn="ctr">
              <a:lnSpc>
                <a:spcPct val="100000"/>
              </a:lnSpc>
              <a:spcBef>
                <a:spcPts val="0"/>
              </a:spcBef>
              <a:spcAft>
                <a:spcPts val="0"/>
              </a:spcAft>
              <a:buClr>
                <a:srgbClr val="FFFFFF"/>
              </a:buClr>
              <a:buSzPts val="5300"/>
              <a:buNone/>
              <a:defRPr b="1" sz="5300">
                <a:solidFill>
                  <a:srgbClr val="FFFFFF"/>
                </a:solidFill>
              </a:defRPr>
            </a:lvl6pPr>
            <a:lvl7pPr lvl="6" algn="ctr">
              <a:lnSpc>
                <a:spcPct val="100000"/>
              </a:lnSpc>
              <a:spcBef>
                <a:spcPts val="0"/>
              </a:spcBef>
              <a:spcAft>
                <a:spcPts val="0"/>
              </a:spcAft>
              <a:buClr>
                <a:srgbClr val="FFFFFF"/>
              </a:buClr>
              <a:buSzPts val="5300"/>
              <a:buNone/>
              <a:defRPr b="1" sz="5300">
                <a:solidFill>
                  <a:srgbClr val="FFFFFF"/>
                </a:solidFill>
              </a:defRPr>
            </a:lvl7pPr>
            <a:lvl8pPr lvl="7" algn="ctr">
              <a:lnSpc>
                <a:spcPct val="100000"/>
              </a:lnSpc>
              <a:spcBef>
                <a:spcPts val="0"/>
              </a:spcBef>
              <a:spcAft>
                <a:spcPts val="0"/>
              </a:spcAft>
              <a:buClr>
                <a:srgbClr val="FFFFFF"/>
              </a:buClr>
              <a:buSzPts val="5300"/>
              <a:buNone/>
              <a:defRPr b="1" sz="5300">
                <a:solidFill>
                  <a:srgbClr val="FFFFFF"/>
                </a:solidFill>
              </a:defRPr>
            </a:lvl8pPr>
            <a:lvl9pPr lvl="8" algn="ctr">
              <a:lnSpc>
                <a:spcPct val="100000"/>
              </a:lnSpc>
              <a:spcBef>
                <a:spcPts val="0"/>
              </a:spcBef>
              <a:spcAft>
                <a:spcPts val="0"/>
              </a:spcAft>
              <a:buClr>
                <a:srgbClr val="FFFFFF"/>
              </a:buClr>
              <a:buSzPts val="5300"/>
              <a:buNone/>
              <a:defRPr b="1" sz="5300">
                <a:solidFill>
                  <a:srgbClr val="FFFFFF"/>
                </a:solidFill>
              </a:defRPr>
            </a:lvl9pPr>
          </a:lstStyle>
          <a:p/>
        </p:txBody>
      </p:sp>
      <p:sp>
        <p:nvSpPr>
          <p:cNvPr id="212" name="Google Shape;212;g24a80ad77bd_0_32"/>
          <p:cNvSpPr txBox="1"/>
          <p:nvPr>
            <p:ph idx="1" type="subTitle"/>
          </p:nvPr>
        </p:nvSpPr>
        <p:spPr>
          <a:xfrm>
            <a:off x="1849600" y="4849600"/>
            <a:ext cx="8492700" cy="7563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0"/>
              </a:spcBef>
              <a:spcAft>
                <a:spcPts val="0"/>
              </a:spcAft>
              <a:buClr>
                <a:srgbClr val="FFFFFF"/>
              </a:buClr>
              <a:buSzPts val="1900"/>
              <a:buNone/>
              <a:defRPr b="1" sz="1900">
                <a:solidFill>
                  <a:srgbClr val="FFFFFF"/>
                </a:solidFill>
              </a:defRPr>
            </a:lvl1pPr>
            <a:lvl2pPr lvl="1" algn="ctr">
              <a:lnSpc>
                <a:spcPct val="100000"/>
              </a:lnSpc>
              <a:spcBef>
                <a:spcPts val="0"/>
              </a:spcBef>
              <a:spcAft>
                <a:spcPts val="0"/>
              </a:spcAft>
              <a:buClr>
                <a:srgbClr val="FFFFFF"/>
              </a:buClr>
              <a:buSzPts val="1900"/>
              <a:buNone/>
              <a:defRPr b="1" sz="1900">
                <a:solidFill>
                  <a:srgbClr val="FFFFFF"/>
                </a:solidFill>
              </a:defRPr>
            </a:lvl2pPr>
            <a:lvl3pPr lvl="2" algn="ctr">
              <a:lnSpc>
                <a:spcPct val="100000"/>
              </a:lnSpc>
              <a:spcBef>
                <a:spcPts val="0"/>
              </a:spcBef>
              <a:spcAft>
                <a:spcPts val="0"/>
              </a:spcAft>
              <a:buClr>
                <a:srgbClr val="FFFFFF"/>
              </a:buClr>
              <a:buSzPts val="1900"/>
              <a:buNone/>
              <a:defRPr b="1" sz="1900">
                <a:solidFill>
                  <a:srgbClr val="FFFFFF"/>
                </a:solidFill>
              </a:defRPr>
            </a:lvl3pPr>
            <a:lvl4pPr lvl="3" algn="ctr">
              <a:lnSpc>
                <a:spcPct val="100000"/>
              </a:lnSpc>
              <a:spcBef>
                <a:spcPts val="0"/>
              </a:spcBef>
              <a:spcAft>
                <a:spcPts val="0"/>
              </a:spcAft>
              <a:buClr>
                <a:srgbClr val="FFFFFF"/>
              </a:buClr>
              <a:buSzPts val="1900"/>
              <a:buNone/>
              <a:defRPr b="1" sz="1900">
                <a:solidFill>
                  <a:srgbClr val="FFFFFF"/>
                </a:solidFill>
              </a:defRPr>
            </a:lvl4pPr>
            <a:lvl5pPr lvl="4" algn="ctr">
              <a:lnSpc>
                <a:spcPct val="100000"/>
              </a:lnSpc>
              <a:spcBef>
                <a:spcPts val="0"/>
              </a:spcBef>
              <a:spcAft>
                <a:spcPts val="0"/>
              </a:spcAft>
              <a:buClr>
                <a:srgbClr val="FFFFFF"/>
              </a:buClr>
              <a:buSzPts val="1900"/>
              <a:buNone/>
              <a:defRPr b="1" sz="1900">
                <a:solidFill>
                  <a:srgbClr val="FFFFFF"/>
                </a:solidFill>
              </a:defRPr>
            </a:lvl5pPr>
            <a:lvl6pPr lvl="5" algn="ctr">
              <a:lnSpc>
                <a:spcPct val="100000"/>
              </a:lnSpc>
              <a:spcBef>
                <a:spcPts val="0"/>
              </a:spcBef>
              <a:spcAft>
                <a:spcPts val="0"/>
              </a:spcAft>
              <a:buClr>
                <a:srgbClr val="FFFFFF"/>
              </a:buClr>
              <a:buSzPts val="1900"/>
              <a:buNone/>
              <a:defRPr b="1" sz="1900">
                <a:solidFill>
                  <a:srgbClr val="FFFFFF"/>
                </a:solidFill>
              </a:defRPr>
            </a:lvl6pPr>
            <a:lvl7pPr lvl="6" algn="ctr">
              <a:lnSpc>
                <a:spcPct val="100000"/>
              </a:lnSpc>
              <a:spcBef>
                <a:spcPts val="0"/>
              </a:spcBef>
              <a:spcAft>
                <a:spcPts val="0"/>
              </a:spcAft>
              <a:buClr>
                <a:srgbClr val="FFFFFF"/>
              </a:buClr>
              <a:buSzPts val="1900"/>
              <a:buNone/>
              <a:defRPr b="1" sz="1900">
                <a:solidFill>
                  <a:srgbClr val="FFFFFF"/>
                </a:solidFill>
              </a:defRPr>
            </a:lvl7pPr>
            <a:lvl8pPr lvl="7" algn="ctr">
              <a:lnSpc>
                <a:spcPct val="100000"/>
              </a:lnSpc>
              <a:spcBef>
                <a:spcPts val="0"/>
              </a:spcBef>
              <a:spcAft>
                <a:spcPts val="0"/>
              </a:spcAft>
              <a:buClr>
                <a:srgbClr val="FFFFFF"/>
              </a:buClr>
              <a:buSzPts val="1900"/>
              <a:buNone/>
              <a:defRPr b="1" sz="1900">
                <a:solidFill>
                  <a:srgbClr val="FFFFFF"/>
                </a:solidFill>
              </a:defRPr>
            </a:lvl8pPr>
            <a:lvl9pPr lvl="8" algn="ctr">
              <a:lnSpc>
                <a:spcPct val="100000"/>
              </a:lnSpc>
              <a:spcBef>
                <a:spcPts val="0"/>
              </a:spcBef>
              <a:spcAft>
                <a:spcPts val="0"/>
              </a:spcAft>
              <a:buClr>
                <a:srgbClr val="FFFFFF"/>
              </a:buClr>
              <a:buSzPts val="1900"/>
              <a:buNone/>
              <a:defRPr b="1" sz="1900">
                <a:solidFill>
                  <a:srgbClr val="FFFFFF"/>
                </a:solidFill>
              </a:defRPr>
            </a:lvl9pPr>
          </a:lstStyle>
          <a:p/>
        </p:txBody>
      </p:sp>
      <p:sp>
        <p:nvSpPr>
          <p:cNvPr id="213" name="Google Shape;213;g24a80ad77bd_0_32"/>
          <p:cNvSpPr txBox="1"/>
          <p:nvPr>
            <p:ph idx="12" type="sldNum"/>
          </p:nvPr>
        </p:nvSpPr>
        <p:spPr>
          <a:xfrm>
            <a:off x="11296610" y="6217622"/>
            <a:ext cx="731700" cy="524700"/>
          </a:xfrm>
          <a:prstGeom prst="rect">
            <a:avLst/>
          </a:prstGeom>
          <a:noFill/>
        </p:spPr>
        <p:txBody>
          <a:bodyPr anchorCtr="0" anchor="ctr" bIns="121900" lIns="121900" spcFirstLastPara="1" rIns="121900" wrap="square" tIns="121900">
            <a:normAutofit/>
          </a:bodyPr>
          <a:lstStyle>
            <a:lvl1pPr lvl="0" algn="r">
              <a:lnSpc>
                <a:spcPct val="100000"/>
              </a:lnSpc>
              <a:spcAft>
                <a:spcPts val="0"/>
              </a:spcAft>
              <a:buNone/>
              <a:defRPr sz="1300">
                <a:solidFill>
                  <a:srgbClr val="FFFFFF"/>
                </a:solidFill>
              </a:defRPr>
            </a:lvl1pPr>
            <a:lvl2pPr lvl="1" algn="r">
              <a:lnSpc>
                <a:spcPct val="100000"/>
              </a:lnSpc>
              <a:spcAft>
                <a:spcPts val="0"/>
              </a:spcAft>
              <a:buNone/>
              <a:defRPr sz="1300">
                <a:solidFill>
                  <a:srgbClr val="FFFFFF"/>
                </a:solidFill>
              </a:defRPr>
            </a:lvl2pPr>
            <a:lvl3pPr lvl="2" algn="r">
              <a:lnSpc>
                <a:spcPct val="100000"/>
              </a:lnSpc>
              <a:spcAft>
                <a:spcPts val="0"/>
              </a:spcAft>
              <a:buNone/>
              <a:defRPr sz="1300">
                <a:solidFill>
                  <a:srgbClr val="FFFFFF"/>
                </a:solidFill>
              </a:defRPr>
            </a:lvl3pPr>
            <a:lvl4pPr lvl="3" algn="r">
              <a:lnSpc>
                <a:spcPct val="100000"/>
              </a:lnSpc>
              <a:spcAft>
                <a:spcPts val="0"/>
              </a:spcAft>
              <a:buNone/>
              <a:defRPr sz="1300">
                <a:solidFill>
                  <a:srgbClr val="FFFFFF"/>
                </a:solidFill>
              </a:defRPr>
            </a:lvl4pPr>
            <a:lvl5pPr lvl="4" algn="r">
              <a:lnSpc>
                <a:spcPct val="100000"/>
              </a:lnSpc>
              <a:spcAft>
                <a:spcPts val="0"/>
              </a:spcAft>
              <a:buNone/>
              <a:defRPr sz="1300">
                <a:solidFill>
                  <a:srgbClr val="FFFFFF"/>
                </a:solidFill>
              </a:defRPr>
            </a:lvl5pPr>
            <a:lvl6pPr lvl="5" algn="r">
              <a:lnSpc>
                <a:spcPct val="100000"/>
              </a:lnSpc>
              <a:spcAft>
                <a:spcPts val="0"/>
              </a:spcAft>
              <a:buNone/>
              <a:defRPr sz="1300">
                <a:solidFill>
                  <a:srgbClr val="FFFFFF"/>
                </a:solidFill>
              </a:defRPr>
            </a:lvl6pPr>
            <a:lvl7pPr lvl="6" algn="r">
              <a:lnSpc>
                <a:spcPct val="100000"/>
              </a:lnSpc>
              <a:spcAft>
                <a:spcPts val="0"/>
              </a:spcAft>
              <a:buNone/>
              <a:defRPr sz="1300">
                <a:solidFill>
                  <a:srgbClr val="FFFFFF"/>
                </a:solidFill>
              </a:defRPr>
            </a:lvl7pPr>
            <a:lvl8pPr lvl="7" algn="r">
              <a:lnSpc>
                <a:spcPct val="100000"/>
              </a:lnSpc>
              <a:spcAft>
                <a:spcPts val="0"/>
              </a:spcAft>
              <a:buNone/>
              <a:defRPr sz="1300">
                <a:solidFill>
                  <a:srgbClr val="FFFFFF"/>
                </a:solidFill>
              </a:defRPr>
            </a:lvl8pPr>
            <a:lvl9pPr lvl="8" algn="r">
              <a:lnSpc>
                <a:spcPct val="100000"/>
              </a:lnSpc>
              <a:spcAft>
                <a:spcPts val="0"/>
              </a:spcAft>
              <a:buNone/>
              <a:defRPr sz="1300">
                <a:solidFill>
                  <a:srgbClr val="FFFFFF"/>
                </a:solidFil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8" name="Shape 218"/>
        <p:cNvGrpSpPr/>
        <p:nvPr/>
      </p:nvGrpSpPr>
      <p:grpSpPr>
        <a:xfrm>
          <a:off x="0" y="0"/>
          <a:ext cx="0" cy="0"/>
          <a:chOff x="0" y="0"/>
          <a:chExt cx="0" cy="0"/>
        </a:xfrm>
      </p:grpSpPr>
      <p:sp>
        <p:nvSpPr>
          <p:cNvPr id="219" name="Google Shape;219;g2bbe448a363_0_342"/>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220" name="Google Shape;220;g2bbe448a363_0_342"/>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221" name="Google Shape;221;g2bbe448a363_0_34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2" name="Shape 222"/>
        <p:cNvGrpSpPr/>
        <p:nvPr/>
      </p:nvGrpSpPr>
      <p:grpSpPr>
        <a:xfrm>
          <a:off x="0" y="0"/>
          <a:ext cx="0" cy="0"/>
          <a:chOff x="0" y="0"/>
          <a:chExt cx="0" cy="0"/>
        </a:xfrm>
      </p:grpSpPr>
      <p:sp>
        <p:nvSpPr>
          <p:cNvPr id="223" name="Google Shape;223;g2bbe448a363_0_346"/>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24" name="Google Shape;224;g2bbe448a363_0_34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g1cf4a8bf93b_0_155"/>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22" name="Google Shape;22;g1cf4a8bf93b_0_155"/>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23" name="Google Shape;23;g1cf4a8bf93b_0_15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5" name="Shape 225"/>
        <p:cNvGrpSpPr/>
        <p:nvPr/>
      </p:nvGrpSpPr>
      <p:grpSpPr>
        <a:xfrm>
          <a:off x="0" y="0"/>
          <a:ext cx="0" cy="0"/>
          <a:chOff x="0" y="0"/>
          <a:chExt cx="0" cy="0"/>
        </a:xfrm>
      </p:grpSpPr>
      <p:sp>
        <p:nvSpPr>
          <p:cNvPr id="226" name="Google Shape;226;g2bbe448a363_0_349"/>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27" name="Google Shape;227;g2bbe448a363_0_349"/>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228" name="Google Shape;228;g2bbe448a363_0_34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9" name="Shape 229"/>
        <p:cNvGrpSpPr/>
        <p:nvPr/>
      </p:nvGrpSpPr>
      <p:grpSpPr>
        <a:xfrm>
          <a:off x="0" y="0"/>
          <a:ext cx="0" cy="0"/>
          <a:chOff x="0" y="0"/>
          <a:chExt cx="0" cy="0"/>
        </a:xfrm>
      </p:grpSpPr>
      <p:sp>
        <p:nvSpPr>
          <p:cNvPr id="230" name="Google Shape;230;g2bbe448a363_0_353"/>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31" name="Google Shape;231;g2bbe448a363_0_353"/>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32" name="Google Shape;232;g2bbe448a363_0_353"/>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33" name="Google Shape;233;g2bbe448a363_0_35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4" name="Shape 234"/>
        <p:cNvGrpSpPr/>
        <p:nvPr/>
      </p:nvGrpSpPr>
      <p:grpSpPr>
        <a:xfrm>
          <a:off x="0" y="0"/>
          <a:ext cx="0" cy="0"/>
          <a:chOff x="0" y="0"/>
          <a:chExt cx="0" cy="0"/>
        </a:xfrm>
      </p:grpSpPr>
      <p:sp>
        <p:nvSpPr>
          <p:cNvPr id="235" name="Google Shape;235;g2bbe448a363_0_358"/>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36" name="Google Shape;236;g2bbe448a363_0_35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7" name="Shape 237"/>
        <p:cNvGrpSpPr/>
        <p:nvPr/>
      </p:nvGrpSpPr>
      <p:grpSpPr>
        <a:xfrm>
          <a:off x="0" y="0"/>
          <a:ext cx="0" cy="0"/>
          <a:chOff x="0" y="0"/>
          <a:chExt cx="0" cy="0"/>
        </a:xfrm>
      </p:grpSpPr>
      <p:sp>
        <p:nvSpPr>
          <p:cNvPr id="238" name="Google Shape;238;g2bbe448a363_0_361"/>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239" name="Google Shape;239;g2bbe448a363_0_361"/>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40" name="Google Shape;240;g2bbe448a363_0_36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1" name="Shape 241"/>
        <p:cNvGrpSpPr/>
        <p:nvPr/>
      </p:nvGrpSpPr>
      <p:grpSpPr>
        <a:xfrm>
          <a:off x="0" y="0"/>
          <a:ext cx="0" cy="0"/>
          <a:chOff x="0" y="0"/>
          <a:chExt cx="0" cy="0"/>
        </a:xfrm>
      </p:grpSpPr>
      <p:sp>
        <p:nvSpPr>
          <p:cNvPr id="242" name="Google Shape;242;g2bbe448a363_0_365"/>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243" name="Google Shape;243;g2bbe448a363_0_36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4" name="Shape 244"/>
        <p:cNvGrpSpPr/>
        <p:nvPr/>
      </p:nvGrpSpPr>
      <p:grpSpPr>
        <a:xfrm>
          <a:off x="0" y="0"/>
          <a:ext cx="0" cy="0"/>
          <a:chOff x="0" y="0"/>
          <a:chExt cx="0" cy="0"/>
        </a:xfrm>
      </p:grpSpPr>
      <p:sp>
        <p:nvSpPr>
          <p:cNvPr id="245" name="Google Shape;245;g2bbe448a363_0_368"/>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g2bbe448a363_0_368"/>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247" name="Google Shape;247;g2bbe448a363_0_368"/>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8" name="Google Shape;248;g2bbe448a363_0_368"/>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249" name="Google Shape;249;g2bbe448a363_0_36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0" name="Shape 250"/>
        <p:cNvGrpSpPr/>
        <p:nvPr/>
      </p:nvGrpSpPr>
      <p:grpSpPr>
        <a:xfrm>
          <a:off x="0" y="0"/>
          <a:ext cx="0" cy="0"/>
          <a:chOff x="0" y="0"/>
          <a:chExt cx="0" cy="0"/>
        </a:xfrm>
      </p:grpSpPr>
      <p:sp>
        <p:nvSpPr>
          <p:cNvPr id="251" name="Google Shape;251;g2bbe448a363_0_374"/>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2400"/>
              <a:buNone/>
              <a:defRPr/>
            </a:lvl1pPr>
          </a:lstStyle>
          <a:p/>
        </p:txBody>
      </p:sp>
      <p:sp>
        <p:nvSpPr>
          <p:cNvPr id="252" name="Google Shape;252;g2bbe448a363_0_37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3" name="Shape 253"/>
        <p:cNvGrpSpPr/>
        <p:nvPr/>
      </p:nvGrpSpPr>
      <p:grpSpPr>
        <a:xfrm>
          <a:off x="0" y="0"/>
          <a:ext cx="0" cy="0"/>
          <a:chOff x="0" y="0"/>
          <a:chExt cx="0" cy="0"/>
        </a:xfrm>
      </p:grpSpPr>
      <p:sp>
        <p:nvSpPr>
          <p:cNvPr id="254" name="Google Shape;254;g2bbe448a363_0_377"/>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255" name="Google Shape;255;g2bbe448a363_0_377"/>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256" name="Google Shape;256;g2bbe448a363_0_37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7" name="Shape 257"/>
        <p:cNvGrpSpPr/>
        <p:nvPr/>
      </p:nvGrpSpPr>
      <p:grpSpPr>
        <a:xfrm>
          <a:off x="0" y="0"/>
          <a:ext cx="0" cy="0"/>
          <a:chOff x="0" y="0"/>
          <a:chExt cx="0" cy="0"/>
        </a:xfrm>
      </p:grpSpPr>
      <p:sp>
        <p:nvSpPr>
          <p:cNvPr id="258" name="Google Shape;258;g2bbe448a363_0_38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 name="Shape 24"/>
        <p:cNvGrpSpPr/>
        <p:nvPr/>
      </p:nvGrpSpPr>
      <p:grpSpPr>
        <a:xfrm>
          <a:off x="0" y="0"/>
          <a:ext cx="0" cy="0"/>
          <a:chOff x="0" y="0"/>
          <a:chExt cx="0" cy="0"/>
        </a:xfrm>
      </p:grpSpPr>
      <p:sp>
        <p:nvSpPr>
          <p:cNvPr id="25" name="Google Shape;25;g1cf4a8bf93b_0_19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3">
    <p:bg>
      <p:bgPr>
        <a:solidFill>
          <a:srgbClr val="FFFFFF"/>
        </a:solidFill>
      </p:bgPr>
    </p:bg>
    <p:spTree>
      <p:nvGrpSpPr>
        <p:cNvPr id="26" name="Shape 26"/>
        <p:cNvGrpSpPr/>
        <p:nvPr/>
      </p:nvGrpSpPr>
      <p:grpSpPr>
        <a:xfrm>
          <a:off x="0" y="0"/>
          <a:ext cx="0" cy="0"/>
          <a:chOff x="0" y="0"/>
          <a:chExt cx="0" cy="0"/>
        </a:xfrm>
      </p:grpSpPr>
      <p:sp>
        <p:nvSpPr>
          <p:cNvPr id="27" name="Google Shape;27;g1cf4a8bf93b_1_190"/>
          <p:cNvSpPr/>
          <p:nvPr/>
        </p:nvSpPr>
        <p:spPr>
          <a:xfrm>
            <a:off x="0" y="0"/>
            <a:ext cx="1219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g1cf4a8bf93b_1_190"/>
          <p:cNvSpPr txBox="1"/>
          <p:nvPr>
            <p:ph idx="1" type="body"/>
          </p:nvPr>
        </p:nvSpPr>
        <p:spPr>
          <a:xfrm>
            <a:off x="5349100" y="423100"/>
            <a:ext cx="6426900" cy="5794500"/>
          </a:xfrm>
          <a:prstGeom prst="rect">
            <a:avLst/>
          </a:prstGeom>
          <a:noFill/>
          <a:ln>
            <a:noFill/>
          </a:ln>
        </p:spPr>
        <p:txBody>
          <a:bodyPr anchorCtr="0" anchor="t" bIns="121900" lIns="121900" spcFirstLastPara="1" rIns="121900" wrap="square" tIns="121900">
            <a:normAutofit/>
          </a:bodyPr>
          <a:lstStyle>
            <a:lvl1pPr indent="-361950" lvl="0" marL="457200" algn="l">
              <a:lnSpc>
                <a:spcPct val="115000"/>
              </a:lnSpc>
              <a:spcBef>
                <a:spcPts val="0"/>
              </a:spcBef>
              <a:spcAft>
                <a:spcPts val="0"/>
              </a:spcAft>
              <a:buClr>
                <a:schemeClr val="dk2"/>
              </a:buClr>
              <a:buSzPts val="2100"/>
              <a:buChar char="●"/>
              <a:defRPr sz="2100">
                <a:solidFill>
                  <a:schemeClr val="dk2"/>
                </a:solidFill>
              </a:defRPr>
            </a:lvl1pPr>
            <a:lvl2pPr indent="-349250" lvl="1" marL="914400" algn="l">
              <a:lnSpc>
                <a:spcPct val="115000"/>
              </a:lnSpc>
              <a:spcBef>
                <a:spcPts val="0"/>
              </a:spcBef>
              <a:spcAft>
                <a:spcPts val="0"/>
              </a:spcAft>
              <a:buClr>
                <a:schemeClr val="dk2"/>
              </a:buClr>
              <a:buSzPts val="1900"/>
              <a:buChar char="○"/>
              <a:defRPr sz="1900">
                <a:solidFill>
                  <a:schemeClr val="dk2"/>
                </a:solidFill>
              </a:defRPr>
            </a:lvl2pPr>
            <a:lvl3pPr indent="-349250" lvl="2" marL="1371600" algn="l">
              <a:lnSpc>
                <a:spcPct val="115000"/>
              </a:lnSpc>
              <a:spcBef>
                <a:spcPts val="0"/>
              </a:spcBef>
              <a:spcAft>
                <a:spcPts val="0"/>
              </a:spcAft>
              <a:buClr>
                <a:schemeClr val="dk2"/>
              </a:buClr>
              <a:buSzPts val="1900"/>
              <a:buChar char="■"/>
              <a:defRPr sz="1900">
                <a:solidFill>
                  <a:schemeClr val="dk2"/>
                </a:solidFill>
              </a:defRPr>
            </a:lvl3pPr>
            <a:lvl4pPr indent="-349250" lvl="3" marL="1828800" algn="l">
              <a:lnSpc>
                <a:spcPct val="115000"/>
              </a:lnSpc>
              <a:spcBef>
                <a:spcPts val="0"/>
              </a:spcBef>
              <a:spcAft>
                <a:spcPts val="0"/>
              </a:spcAft>
              <a:buClr>
                <a:schemeClr val="dk2"/>
              </a:buClr>
              <a:buSzPts val="1900"/>
              <a:buChar char="●"/>
              <a:defRPr sz="1900">
                <a:solidFill>
                  <a:schemeClr val="dk2"/>
                </a:solidFill>
              </a:defRPr>
            </a:lvl4pPr>
            <a:lvl5pPr indent="-349250" lvl="4" marL="2286000" algn="l">
              <a:lnSpc>
                <a:spcPct val="115000"/>
              </a:lnSpc>
              <a:spcBef>
                <a:spcPts val="0"/>
              </a:spcBef>
              <a:spcAft>
                <a:spcPts val="0"/>
              </a:spcAft>
              <a:buClr>
                <a:schemeClr val="dk2"/>
              </a:buClr>
              <a:buSzPts val="1900"/>
              <a:buChar char="○"/>
              <a:defRPr sz="1900">
                <a:solidFill>
                  <a:schemeClr val="dk2"/>
                </a:solidFill>
              </a:defRPr>
            </a:lvl5pPr>
            <a:lvl6pPr indent="-349250" lvl="5" marL="2743200" algn="l">
              <a:lnSpc>
                <a:spcPct val="115000"/>
              </a:lnSpc>
              <a:spcBef>
                <a:spcPts val="0"/>
              </a:spcBef>
              <a:spcAft>
                <a:spcPts val="0"/>
              </a:spcAft>
              <a:buClr>
                <a:schemeClr val="dk2"/>
              </a:buClr>
              <a:buSzPts val="1900"/>
              <a:buChar char="■"/>
              <a:defRPr sz="1900">
                <a:solidFill>
                  <a:schemeClr val="dk2"/>
                </a:solidFill>
              </a:defRPr>
            </a:lvl6pPr>
            <a:lvl7pPr indent="-349250" lvl="6" marL="3200400" algn="l">
              <a:lnSpc>
                <a:spcPct val="115000"/>
              </a:lnSpc>
              <a:spcBef>
                <a:spcPts val="0"/>
              </a:spcBef>
              <a:spcAft>
                <a:spcPts val="0"/>
              </a:spcAft>
              <a:buClr>
                <a:schemeClr val="dk2"/>
              </a:buClr>
              <a:buSzPts val="1900"/>
              <a:buChar char="●"/>
              <a:defRPr sz="1900">
                <a:solidFill>
                  <a:schemeClr val="dk2"/>
                </a:solidFill>
              </a:defRPr>
            </a:lvl7pPr>
            <a:lvl8pPr indent="-349250" lvl="7" marL="3657600" algn="l">
              <a:lnSpc>
                <a:spcPct val="115000"/>
              </a:lnSpc>
              <a:spcBef>
                <a:spcPts val="0"/>
              </a:spcBef>
              <a:spcAft>
                <a:spcPts val="0"/>
              </a:spcAft>
              <a:buClr>
                <a:schemeClr val="dk2"/>
              </a:buClr>
              <a:buSzPts val="1900"/>
              <a:buChar char="○"/>
              <a:defRPr sz="1900">
                <a:solidFill>
                  <a:schemeClr val="dk2"/>
                </a:solidFill>
              </a:defRPr>
            </a:lvl8pPr>
            <a:lvl9pPr indent="-349250" lvl="8" marL="4114800" algn="l">
              <a:lnSpc>
                <a:spcPct val="115000"/>
              </a:lnSpc>
              <a:spcBef>
                <a:spcPts val="0"/>
              </a:spcBef>
              <a:spcAft>
                <a:spcPts val="0"/>
              </a:spcAft>
              <a:buClr>
                <a:schemeClr val="dk2"/>
              </a:buClr>
              <a:buSzPts val="1900"/>
              <a:buChar char="■"/>
              <a:defRPr sz="1900">
                <a:solidFill>
                  <a:schemeClr val="dk2"/>
                </a:solidFill>
              </a:defRPr>
            </a:lvl9pPr>
          </a:lstStyle>
          <a:p/>
        </p:txBody>
      </p:sp>
      <p:sp>
        <p:nvSpPr>
          <p:cNvPr id="29" name="Google Shape;29;g1cf4a8bf93b_1_19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g1cf4a8bf93b_0_16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2" name="Google Shape;32;g1cf4a8bf93b_0_162"/>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33" name="Google Shape;33;g1cf4a8bf93b_0_16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g1cf4a8bf93b_0_17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6" name="Google Shape;36;g1cf4a8bf93b_0_17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bg>
      <p:bgPr>
        <a:solidFill>
          <a:srgbClr val="FFFFFF"/>
        </a:solidFill>
      </p:bgPr>
    </p:bg>
    <p:spTree>
      <p:nvGrpSpPr>
        <p:cNvPr id="37" name="Shape 37"/>
        <p:cNvGrpSpPr/>
        <p:nvPr/>
      </p:nvGrpSpPr>
      <p:grpSpPr>
        <a:xfrm>
          <a:off x="0" y="0"/>
          <a:ext cx="0" cy="0"/>
          <a:chOff x="0" y="0"/>
          <a:chExt cx="0" cy="0"/>
        </a:xfrm>
      </p:grpSpPr>
      <p:sp>
        <p:nvSpPr>
          <p:cNvPr id="38" name="Google Shape;38;g1cf4a8bf93b_0_790"/>
          <p:cNvSpPr/>
          <p:nvPr/>
        </p:nvSpPr>
        <p:spPr>
          <a:xfrm>
            <a:off x="0" y="0"/>
            <a:ext cx="1219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g1cf4a8bf93b_0_79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40" name="Shape 40"/>
        <p:cNvGrpSpPr/>
        <p:nvPr/>
      </p:nvGrpSpPr>
      <p:grpSpPr>
        <a:xfrm>
          <a:off x="0" y="0"/>
          <a:ext cx="0" cy="0"/>
          <a:chOff x="0" y="0"/>
          <a:chExt cx="0" cy="0"/>
        </a:xfrm>
      </p:grpSpPr>
      <p:sp>
        <p:nvSpPr>
          <p:cNvPr id="41" name="Google Shape;41;g1cf4a8bf93b_0_411"/>
          <p:cNvSpPr/>
          <p:nvPr/>
        </p:nvSpPr>
        <p:spPr>
          <a:xfrm>
            <a:off x="9569" y="134"/>
            <a:ext cx="12172500" cy="6847200"/>
          </a:xfrm>
          <a:prstGeom prst="rect">
            <a:avLst/>
          </a:prstGeom>
          <a:solidFill>
            <a:srgbClr val="F7F5F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g1cf4a8bf93b_0_411"/>
          <p:cNvSpPr/>
          <p:nvPr/>
        </p:nvSpPr>
        <p:spPr>
          <a:xfrm rot="-5400000">
            <a:off x="1021989" y="1039849"/>
            <a:ext cx="342300" cy="3381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cf4a8bf93b_0_411"/>
          <p:cNvSpPr/>
          <p:nvPr/>
        </p:nvSpPr>
        <p:spPr>
          <a:xfrm rot="10800000">
            <a:off x="1024031" y="1380007"/>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g1cf4a8bf93b_0_411"/>
          <p:cNvSpPr/>
          <p:nvPr/>
        </p:nvSpPr>
        <p:spPr>
          <a:xfrm rot="10800000">
            <a:off x="347750" y="5488423"/>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g1cf4a8bf93b_0_411"/>
          <p:cNvSpPr/>
          <p:nvPr/>
        </p:nvSpPr>
        <p:spPr>
          <a:xfrm rot="-5400000">
            <a:off x="345708" y="6517670"/>
            <a:ext cx="342300" cy="3381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g1cf4a8bf93b_0_411"/>
          <p:cNvSpPr/>
          <p:nvPr/>
        </p:nvSpPr>
        <p:spPr>
          <a:xfrm rot="-5400000">
            <a:off x="2374484" y="355153"/>
            <a:ext cx="342300" cy="338100"/>
          </a:xfrm>
          <a:prstGeom prst="rtTriangle">
            <a:avLst/>
          </a:prstGeom>
          <a:solidFill>
            <a:srgbClr val="00CEC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g1cf4a8bf93b_0_411"/>
          <p:cNvSpPr/>
          <p:nvPr/>
        </p:nvSpPr>
        <p:spPr>
          <a:xfrm rot="-5400000">
            <a:off x="1698204" y="5832974"/>
            <a:ext cx="342300" cy="3381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g1cf4a8bf93b_0_411"/>
          <p:cNvSpPr/>
          <p:nvPr/>
        </p:nvSpPr>
        <p:spPr>
          <a:xfrm>
            <a:off x="2038345" y="6515619"/>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g1cf4a8bf93b_0_411"/>
          <p:cNvSpPr/>
          <p:nvPr/>
        </p:nvSpPr>
        <p:spPr>
          <a:xfrm rot="-5400000">
            <a:off x="3050699" y="1724558"/>
            <a:ext cx="342300" cy="338100"/>
          </a:xfrm>
          <a:prstGeom prst="rtTriangle">
            <a:avLst/>
          </a:prstGeom>
          <a:solidFill>
            <a:srgbClr val="00CEC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g1cf4a8bf93b_0_411"/>
          <p:cNvSpPr/>
          <p:nvPr/>
        </p:nvSpPr>
        <p:spPr>
          <a:xfrm rot="10800000">
            <a:off x="3052741" y="5488423"/>
            <a:ext cx="338100" cy="3423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g1cf4a8bf93b_0_411"/>
          <p:cNvSpPr/>
          <p:nvPr/>
        </p:nvSpPr>
        <p:spPr>
          <a:xfrm rot="10800000">
            <a:off x="4405236" y="695298"/>
            <a:ext cx="338100" cy="3423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g1cf4a8bf93b_0_411"/>
          <p:cNvSpPr/>
          <p:nvPr/>
        </p:nvSpPr>
        <p:spPr>
          <a:xfrm rot="-5400000">
            <a:off x="4403195" y="1039849"/>
            <a:ext cx="342300" cy="338100"/>
          </a:xfrm>
          <a:prstGeom prst="rtTriangle">
            <a:avLst/>
          </a:prstGeom>
          <a:solidFill>
            <a:srgbClr val="00CEC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g1cf4a8bf93b_0_411"/>
          <p:cNvSpPr/>
          <p:nvPr/>
        </p:nvSpPr>
        <p:spPr>
          <a:xfrm>
            <a:off x="4743336" y="353102"/>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g1cf4a8bf93b_0_411"/>
          <p:cNvSpPr/>
          <p:nvPr/>
        </p:nvSpPr>
        <p:spPr>
          <a:xfrm>
            <a:off x="4743336" y="1037797"/>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g1cf4a8bf93b_0_411"/>
          <p:cNvSpPr/>
          <p:nvPr/>
        </p:nvSpPr>
        <p:spPr>
          <a:xfrm>
            <a:off x="4067056" y="1722507"/>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g1cf4a8bf93b_0_411"/>
          <p:cNvSpPr/>
          <p:nvPr/>
        </p:nvSpPr>
        <p:spPr>
          <a:xfrm rot="-5400000">
            <a:off x="5079475" y="1724558"/>
            <a:ext cx="342300" cy="3381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g1cf4a8bf93b_0_411"/>
          <p:cNvSpPr/>
          <p:nvPr/>
        </p:nvSpPr>
        <p:spPr>
          <a:xfrm rot="5400000">
            <a:off x="4741178" y="6175267"/>
            <a:ext cx="342300" cy="338100"/>
          </a:xfrm>
          <a:prstGeom prst="rtTriangle">
            <a:avLst/>
          </a:prstGeom>
          <a:solidFill>
            <a:srgbClr val="00CEC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g1cf4a8bf93b_0_411"/>
          <p:cNvSpPr/>
          <p:nvPr/>
        </p:nvSpPr>
        <p:spPr>
          <a:xfrm rot="-5400000">
            <a:off x="5755690" y="6517670"/>
            <a:ext cx="342300" cy="3381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g1cf4a8bf93b_0_411"/>
          <p:cNvSpPr/>
          <p:nvPr/>
        </p:nvSpPr>
        <p:spPr>
          <a:xfrm rot="-5400000">
            <a:off x="7108269" y="1039849"/>
            <a:ext cx="342300" cy="3381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g1cf4a8bf93b_0_411"/>
          <p:cNvSpPr/>
          <p:nvPr/>
        </p:nvSpPr>
        <p:spPr>
          <a:xfrm rot="10800000">
            <a:off x="7110310" y="1380007"/>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g1cf4a8bf93b_0_411"/>
          <p:cNvSpPr/>
          <p:nvPr/>
        </p:nvSpPr>
        <p:spPr>
          <a:xfrm rot="10800000">
            <a:off x="6434029" y="5488423"/>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g1cf4a8bf93b_0_411"/>
          <p:cNvSpPr/>
          <p:nvPr/>
        </p:nvSpPr>
        <p:spPr>
          <a:xfrm rot="-5400000">
            <a:off x="6431988" y="6517670"/>
            <a:ext cx="342300" cy="3381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g1cf4a8bf93b_0_411"/>
          <p:cNvSpPr/>
          <p:nvPr/>
        </p:nvSpPr>
        <p:spPr>
          <a:xfrm rot="-5400000">
            <a:off x="8460764" y="355153"/>
            <a:ext cx="342300" cy="338100"/>
          </a:xfrm>
          <a:prstGeom prst="rtTriangle">
            <a:avLst/>
          </a:prstGeom>
          <a:solidFill>
            <a:srgbClr val="00CEC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g1cf4a8bf93b_0_411"/>
          <p:cNvSpPr/>
          <p:nvPr/>
        </p:nvSpPr>
        <p:spPr>
          <a:xfrm rot="10800000">
            <a:off x="7786525" y="5488423"/>
            <a:ext cx="338100" cy="3423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g1cf4a8bf93b_0_411"/>
          <p:cNvSpPr/>
          <p:nvPr/>
        </p:nvSpPr>
        <p:spPr>
          <a:xfrm rot="-5400000">
            <a:off x="7784483" y="5832974"/>
            <a:ext cx="342300" cy="3381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g1cf4a8bf93b_0_411"/>
          <p:cNvSpPr/>
          <p:nvPr/>
        </p:nvSpPr>
        <p:spPr>
          <a:xfrm>
            <a:off x="8124625" y="6515619"/>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g1cf4a8bf93b_0_411"/>
          <p:cNvSpPr/>
          <p:nvPr/>
        </p:nvSpPr>
        <p:spPr>
          <a:xfrm rot="-5400000">
            <a:off x="9136979" y="1724558"/>
            <a:ext cx="342300" cy="338100"/>
          </a:xfrm>
          <a:prstGeom prst="rtTriangle">
            <a:avLst/>
          </a:prstGeom>
          <a:solidFill>
            <a:srgbClr val="00CEC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g1cf4a8bf93b_0_411"/>
          <p:cNvSpPr/>
          <p:nvPr/>
        </p:nvSpPr>
        <p:spPr>
          <a:xfrm rot="10800000">
            <a:off x="10491516" y="695298"/>
            <a:ext cx="338100" cy="3423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g1cf4a8bf93b_0_411"/>
          <p:cNvSpPr/>
          <p:nvPr/>
        </p:nvSpPr>
        <p:spPr>
          <a:xfrm rot="-5400000">
            <a:off x="10489474" y="1039849"/>
            <a:ext cx="342300" cy="338100"/>
          </a:xfrm>
          <a:prstGeom prst="rtTriangle">
            <a:avLst/>
          </a:prstGeom>
          <a:solidFill>
            <a:srgbClr val="00CEC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g1cf4a8bf93b_0_411"/>
          <p:cNvSpPr/>
          <p:nvPr/>
        </p:nvSpPr>
        <p:spPr>
          <a:xfrm>
            <a:off x="10829616" y="353102"/>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g1cf4a8bf93b_0_411"/>
          <p:cNvSpPr/>
          <p:nvPr/>
        </p:nvSpPr>
        <p:spPr>
          <a:xfrm>
            <a:off x="10829616" y="1037797"/>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g1cf4a8bf93b_0_411"/>
          <p:cNvSpPr/>
          <p:nvPr/>
        </p:nvSpPr>
        <p:spPr>
          <a:xfrm>
            <a:off x="10153335" y="1722507"/>
            <a:ext cx="338100" cy="342300"/>
          </a:xfrm>
          <a:prstGeom prst="rtTriangl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g1cf4a8bf93b_0_411"/>
          <p:cNvSpPr/>
          <p:nvPr/>
        </p:nvSpPr>
        <p:spPr>
          <a:xfrm rot="-5400000">
            <a:off x="11165755" y="1724558"/>
            <a:ext cx="342300" cy="3381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g1cf4a8bf93b_0_411"/>
          <p:cNvSpPr/>
          <p:nvPr/>
        </p:nvSpPr>
        <p:spPr>
          <a:xfrm rot="5400000">
            <a:off x="10827458" y="6175267"/>
            <a:ext cx="342300" cy="338100"/>
          </a:xfrm>
          <a:prstGeom prst="rtTriangle">
            <a:avLst/>
          </a:prstGeom>
          <a:solidFill>
            <a:srgbClr val="00CEC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g1cf4a8bf93b_0_411"/>
          <p:cNvSpPr/>
          <p:nvPr/>
        </p:nvSpPr>
        <p:spPr>
          <a:xfrm rot="-5400000">
            <a:off x="11841970" y="6517670"/>
            <a:ext cx="342300" cy="3381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g1cf4a8bf93b_0_411"/>
          <p:cNvSpPr/>
          <p:nvPr/>
        </p:nvSpPr>
        <p:spPr>
          <a:xfrm>
            <a:off x="9569" y="1722507"/>
            <a:ext cx="338100" cy="342300"/>
          </a:xfrm>
          <a:prstGeom prst="rtTriangle">
            <a:avLst/>
          </a:prstGeom>
          <a:solidFill>
            <a:srgbClr val="D434B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 name="Google Shape;77;g1cf4a8bf93b_0_411"/>
          <p:cNvGrpSpPr/>
          <p:nvPr/>
        </p:nvGrpSpPr>
        <p:grpSpPr>
          <a:xfrm>
            <a:off x="9569" y="353093"/>
            <a:ext cx="11833966" cy="6504755"/>
            <a:chOff x="7177" y="264826"/>
            <a:chExt cx="8875696" cy="4878688"/>
          </a:xfrm>
        </p:grpSpPr>
        <p:sp>
          <p:nvSpPr>
            <p:cNvPr id="78" name="Google Shape;78;g1cf4a8bf93b_0_411"/>
            <p:cNvSpPr/>
            <p:nvPr/>
          </p:nvSpPr>
          <p:spPr>
            <a:xfrm>
              <a:off x="7177" y="264826"/>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g1cf4a8bf93b_0_411"/>
            <p:cNvSpPr/>
            <p:nvPr/>
          </p:nvSpPr>
          <p:spPr>
            <a:xfrm>
              <a:off x="7177" y="4886714"/>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g1cf4a8bf93b_0_411"/>
            <p:cNvSpPr/>
            <p:nvPr/>
          </p:nvSpPr>
          <p:spPr>
            <a:xfrm rot="10800000">
              <a:off x="768098" y="4629764"/>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g1cf4a8bf93b_0_411"/>
            <p:cNvSpPr/>
            <p:nvPr/>
          </p:nvSpPr>
          <p:spPr>
            <a:xfrm>
              <a:off x="1528759" y="1291880"/>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g1cf4a8bf93b_0_411"/>
            <p:cNvSpPr/>
            <p:nvPr/>
          </p:nvSpPr>
          <p:spPr>
            <a:xfrm>
              <a:off x="2543131" y="778348"/>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g1cf4a8bf93b_0_411"/>
            <p:cNvSpPr/>
            <p:nvPr/>
          </p:nvSpPr>
          <p:spPr>
            <a:xfrm>
              <a:off x="2035920" y="4886714"/>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g1cf4a8bf93b_0_411"/>
            <p:cNvSpPr/>
            <p:nvPr/>
          </p:nvSpPr>
          <p:spPr>
            <a:xfrm>
              <a:off x="3050292" y="4886714"/>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g1cf4a8bf93b_0_411"/>
            <p:cNvSpPr/>
            <p:nvPr/>
          </p:nvSpPr>
          <p:spPr>
            <a:xfrm>
              <a:off x="3557502" y="4886714"/>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g1cf4a8bf93b_0_411"/>
            <p:cNvSpPr/>
            <p:nvPr/>
          </p:nvSpPr>
          <p:spPr>
            <a:xfrm>
              <a:off x="4064663" y="264826"/>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g1cf4a8bf93b_0_411"/>
            <p:cNvSpPr/>
            <p:nvPr/>
          </p:nvSpPr>
          <p:spPr>
            <a:xfrm>
              <a:off x="4064663" y="778348"/>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1cf4a8bf93b_0_411"/>
            <p:cNvSpPr/>
            <p:nvPr/>
          </p:nvSpPr>
          <p:spPr>
            <a:xfrm>
              <a:off x="4064663" y="4373192"/>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1cf4a8bf93b_0_411"/>
            <p:cNvSpPr/>
            <p:nvPr/>
          </p:nvSpPr>
          <p:spPr>
            <a:xfrm>
              <a:off x="4571886" y="4886714"/>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g1cf4a8bf93b_0_411"/>
            <p:cNvSpPr/>
            <p:nvPr/>
          </p:nvSpPr>
          <p:spPr>
            <a:xfrm>
              <a:off x="6093469" y="1291880"/>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g1cf4a8bf93b_0_411"/>
            <p:cNvSpPr/>
            <p:nvPr/>
          </p:nvSpPr>
          <p:spPr>
            <a:xfrm>
              <a:off x="7107840" y="778348"/>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g1cf4a8bf93b_0_411"/>
            <p:cNvSpPr/>
            <p:nvPr/>
          </p:nvSpPr>
          <p:spPr>
            <a:xfrm>
              <a:off x="7107840" y="1291880"/>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g1cf4a8bf93b_0_411"/>
            <p:cNvSpPr/>
            <p:nvPr/>
          </p:nvSpPr>
          <p:spPr>
            <a:xfrm>
              <a:off x="6600630" y="4886714"/>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g1cf4a8bf93b_0_411"/>
            <p:cNvSpPr/>
            <p:nvPr/>
          </p:nvSpPr>
          <p:spPr>
            <a:xfrm>
              <a:off x="7615001" y="264826"/>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g1cf4a8bf93b_0_411"/>
            <p:cNvSpPr/>
            <p:nvPr/>
          </p:nvSpPr>
          <p:spPr>
            <a:xfrm>
              <a:off x="7615001" y="4886714"/>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g1cf4a8bf93b_0_411"/>
            <p:cNvSpPr/>
            <p:nvPr/>
          </p:nvSpPr>
          <p:spPr>
            <a:xfrm>
              <a:off x="8122212" y="4373192"/>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1cf4a8bf93b_0_411"/>
            <p:cNvSpPr/>
            <p:nvPr/>
          </p:nvSpPr>
          <p:spPr>
            <a:xfrm>
              <a:off x="8122212" y="4886714"/>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1cf4a8bf93b_0_411"/>
            <p:cNvSpPr/>
            <p:nvPr/>
          </p:nvSpPr>
          <p:spPr>
            <a:xfrm>
              <a:off x="8629373" y="264826"/>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g1cf4a8bf93b_0_411"/>
            <p:cNvSpPr/>
            <p:nvPr/>
          </p:nvSpPr>
          <p:spPr>
            <a:xfrm>
              <a:off x="8629373" y="778348"/>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1cf4a8bf93b_0_411"/>
            <p:cNvSpPr/>
            <p:nvPr/>
          </p:nvSpPr>
          <p:spPr>
            <a:xfrm>
              <a:off x="8629373" y="4373192"/>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1cf4a8bf93b_0_411"/>
            <p:cNvSpPr/>
            <p:nvPr/>
          </p:nvSpPr>
          <p:spPr>
            <a:xfrm>
              <a:off x="8629373" y="4886714"/>
              <a:ext cx="253500" cy="2568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 name="Google Shape;102;g1cf4a8bf93b_0_411"/>
          <p:cNvGrpSpPr/>
          <p:nvPr/>
        </p:nvGrpSpPr>
        <p:grpSpPr>
          <a:xfrm>
            <a:off x="1700303" y="10502"/>
            <a:ext cx="10481504" cy="6504755"/>
            <a:chOff x="1275259" y="7876"/>
            <a:chExt cx="7861325" cy="4878688"/>
          </a:xfrm>
        </p:grpSpPr>
        <p:sp>
          <p:nvSpPr>
            <p:cNvPr id="103" name="Google Shape;103;g1cf4a8bf93b_0_411"/>
            <p:cNvSpPr/>
            <p:nvPr/>
          </p:nvSpPr>
          <p:spPr>
            <a:xfrm rot="10800000">
              <a:off x="1275259" y="7876"/>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1cf4a8bf93b_0_411"/>
            <p:cNvSpPr/>
            <p:nvPr/>
          </p:nvSpPr>
          <p:spPr>
            <a:xfrm rot="10800000">
              <a:off x="1275259" y="4116242"/>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1cf4a8bf93b_0_411"/>
            <p:cNvSpPr/>
            <p:nvPr/>
          </p:nvSpPr>
          <p:spPr>
            <a:xfrm rot="10800000">
              <a:off x="1275259" y="4629764"/>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g1cf4a8bf93b_0_411"/>
            <p:cNvSpPr/>
            <p:nvPr/>
          </p:nvSpPr>
          <p:spPr>
            <a:xfrm rot="10800000">
              <a:off x="2289631" y="521398"/>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g1cf4a8bf93b_0_411"/>
            <p:cNvSpPr/>
            <p:nvPr/>
          </p:nvSpPr>
          <p:spPr>
            <a:xfrm rot="10800000">
              <a:off x="2796841" y="7876"/>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g1cf4a8bf93b_0_411"/>
            <p:cNvSpPr/>
            <p:nvPr/>
          </p:nvSpPr>
          <p:spPr>
            <a:xfrm rot="10800000">
              <a:off x="2796841" y="4116242"/>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g1cf4a8bf93b_0_411"/>
            <p:cNvSpPr/>
            <p:nvPr/>
          </p:nvSpPr>
          <p:spPr>
            <a:xfrm rot="10800000">
              <a:off x="3811213" y="7876"/>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g1cf4a8bf93b_0_411"/>
            <p:cNvSpPr/>
            <p:nvPr/>
          </p:nvSpPr>
          <p:spPr>
            <a:xfrm rot="10800000">
              <a:off x="3304002" y="1034930"/>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g1cf4a8bf93b_0_411"/>
            <p:cNvSpPr/>
            <p:nvPr/>
          </p:nvSpPr>
          <p:spPr>
            <a:xfrm rot="10800000">
              <a:off x="3304002" y="4116242"/>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1cf4a8bf93b_0_411"/>
            <p:cNvSpPr/>
            <p:nvPr/>
          </p:nvSpPr>
          <p:spPr>
            <a:xfrm rot="10800000">
              <a:off x="3811213" y="4629764"/>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g1cf4a8bf93b_0_411"/>
            <p:cNvSpPr/>
            <p:nvPr/>
          </p:nvSpPr>
          <p:spPr>
            <a:xfrm rot="10800000">
              <a:off x="4318374" y="521398"/>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g1cf4a8bf93b_0_411"/>
            <p:cNvSpPr/>
            <p:nvPr/>
          </p:nvSpPr>
          <p:spPr>
            <a:xfrm rot="10800000">
              <a:off x="4318374" y="4116242"/>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g1cf4a8bf93b_0_411"/>
            <p:cNvSpPr/>
            <p:nvPr/>
          </p:nvSpPr>
          <p:spPr>
            <a:xfrm rot="10800000">
              <a:off x="5332808" y="4629764"/>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g1cf4a8bf93b_0_411"/>
            <p:cNvSpPr/>
            <p:nvPr/>
          </p:nvSpPr>
          <p:spPr>
            <a:xfrm rot="10800000">
              <a:off x="5839969" y="4629764"/>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g1cf4a8bf93b_0_411"/>
            <p:cNvSpPr/>
            <p:nvPr/>
          </p:nvSpPr>
          <p:spPr>
            <a:xfrm rot="10800000">
              <a:off x="6854340" y="521398"/>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g1cf4a8bf93b_0_411"/>
            <p:cNvSpPr/>
            <p:nvPr/>
          </p:nvSpPr>
          <p:spPr>
            <a:xfrm rot="10800000">
              <a:off x="7361551" y="7876"/>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g1cf4a8bf93b_0_411"/>
            <p:cNvSpPr/>
            <p:nvPr/>
          </p:nvSpPr>
          <p:spPr>
            <a:xfrm rot="10800000">
              <a:off x="6854340" y="4116242"/>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g1cf4a8bf93b_0_411"/>
            <p:cNvSpPr/>
            <p:nvPr/>
          </p:nvSpPr>
          <p:spPr>
            <a:xfrm rot="10800000">
              <a:off x="7361551" y="4116242"/>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1cf4a8bf93b_0_411"/>
            <p:cNvSpPr/>
            <p:nvPr/>
          </p:nvSpPr>
          <p:spPr>
            <a:xfrm rot="10800000">
              <a:off x="8375923" y="7876"/>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g1cf4a8bf93b_0_411"/>
            <p:cNvSpPr/>
            <p:nvPr/>
          </p:nvSpPr>
          <p:spPr>
            <a:xfrm rot="10800000">
              <a:off x="7868712" y="1034930"/>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g1cf4a8bf93b_0_411"/>
            <p:cNvSpPr/>
            <p:nvPr/>
          </p:nvSpPr>
          <p:spPr>
            <a:xfrm rot="10800000">
              <a:off x="7868712" y="4116242"/>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1cf4a8bf93b_0_411"/>
            <p:cNvSpPr/>
            <p:nvPr/>
          </p:nvSpPr>
          <p:spPr>
            <a:xfrm rot="10800000">
              <a:off x="7868712" y="4629764"/>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g1cf4a8bf93b_0_411"/>
            <p:cNvSpPr/>
            <p:nvPr/>
          </p:nvSpPr>
          <p:spPr>
            <a:xfrm rot="10800000">
              <a:off x="8375923" y="4629764"/>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g1cf4a8bf93b_0_411"/>
            <p:cNvSpPr/>
            <p:nvPr/>
          </p:nvSpPr>
          <p:spPr>
            <a:xfrm rot="10800000">
              <a:off x="8883084" y="7876"/>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g1cf4a8bf93b_0_411"/>
            <p:cNvSpPr/>
            <p:nvPr/>
          </p:nvSpPr>
          <p:spPr>
            <a:xfrm rot="10800000">
              <a:off x="8883084" y="521398"/>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1cf4a8bf93b_0_411"/>
            <p:cNvSpPr/>
            <p:nvPr/>
          </p:nvSpPr>
          <p:spPr>
            <a:xfrm rot="10800000">
              <a:off x="8883084" y="4116242"/>
              <a:ext cx="253500" cy="2568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 name="Google Shape;129;g1cf4a8bf93b_0_411"/>
          <p:cNvGrpSpPr/>
          <p:nvPr/>
        </p:nvGrpSpPr>
        <p:grpSpPr>
          <a:xfrm>
            <a:off x="347799" y="352944"/>
            <a:ext cx="11833966" cy="6504755"/>
            <a:chOff x="260856" y="264715"/>
            <a:chExt cx="8875696" cy="4878688"/>
          </a:xfrm>
        </p:grpSpPr>
        <p:sp>
          <p:nvSpPr>
            <p:cNvPr id="130" name="Google Shape;130;g1cf4a8bf93b_0_411"/>
            <p:cNvSpPr/>
            <p:nvPr/>
          </p:nvSpPr>
          <p:spPr>
            <a:xfrm rot="-5400000">
              <a:off x="259206" y="4374731"/>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g1cf4a8bf93b_0_411"/>
            <p:cNvSpPr/>
            <p:nvPr/>
          </p:nvSpPr>
          <p:spPr>
            <a:xfrm rot="-5400000">
              <a:off x="766417" y="4888253"/>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g1cf4a8bf93b_0_411"/>
            <p:cNvSpPr/>
            <p:nvPr/>
          </p:nvSpPr>
          <p:spPr>
            <a:xfrm rot="-5400000">
              <a:off x="1780788" y="779887"/>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1cf4a8bf93b_0_411"/>
            <p:cNvSpPr/>
            <p:nvPr/>
          </p:nvSpPr>
          <p:spPr>
            <a:xfrm rot="-5400000">
              <a:off x="1780788" y="4374731"/>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1cf4a8bf93b_0_411"/>
            <p:cNvSpPr/>
            <p:nvPr/>
          </p:nvSpPr>
          <p:spPr>
            <a:xfrm rot="-5400000">
              <a:off x="2287949" y="266365"/>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1cf4a8bf93b_0_411"/>
            <p:cNvSpPr/>
            <p:nvPr/>
          </p:nvSpPr>
          <p:spPr>
            <a:xfrm rot="-5400000">
              <a:off x="2287949" y="779887"/>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1cf4a8bf93b_0_411"/>
            <p:cNvSpPr/>
            <p:nvPr/>
          </p:nvSpPr>
          <p:spPr>
            <a:xfrm>
              <a:off x="2543131" y="1291880"/>
              <a:ext cx="253500" cy="2568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1cf4a8bf93b_0_411"/>
            <p:cNvSpPr/>
            <p:nvPr/>
          </p:nvSpPr>
          <p:spPr>
            <a:xfrm rot="-5400000">
              <a:off x="2795160" y="4374731"/>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1cf4a8bf93b_0_411"/>
            <p:cNvSpPr/>
            <p:nvPr/>
          </p:nvSpPr>
          <p:spPr>
            <a:xfrm rot="-5400000">
              <a:off x="3302321" y="4374731"/>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g1cf4a8bf93b_0_411"/>
            <p:cNvSpPr/>
            <p:nvPr/>
          </p:nvSpPr>
          <p:spPr>
            <a:xfrm rot="-5400000">
              <a:off x="4316693" y="266365"/>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1cf4a8bf93b_0_411"/>
            <p:cNvSpPr/>
            <p:nvPr/>
          </p:nvSpPr>
          <p:spPr>
            <a:xfrm rot="-5400000">
              <a:off x="4823916" y="4374731"/>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g1cf4a8bf93b_0_411"/>
            <p:cNvSpPr/>
            <p:nvPr/>
          </p:nvSpPr>
          <p:spPr>
            <a:xfrm rot="-5400000">
              <a:off x="5331126" y="4888253"/>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1cf4a8bf93b_0_411"/>
            <p:cNvSpPr/>
            <p:nvPr/>
          </p:nvSpPr>
          <p:spPr>
            <a:xfrm rot="-5400000">
              <a:off x="6345498" y="779887"/>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g1cf4a8bf93b_0_411"/>
            <p:cNvSpPr/>
            <p:nvPr/>
          </p:nvSpPr>
          <p:spPr>
            <a:xfrm rot="-5400000">
              <a:off x="6345498" y="4374731"/>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g1cf4a8bf93b_0_411"/>
            <p:cNvSpPr/>
            <p:nvPr/>
          </p:nvSpPr>
          <p:spPr>
            <a:xfrm rot="-5400000">
              <a:off x="6852659" y="266365"/>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1cf4a8bf93b_0_411"/>
            <p:cNvSpPr/>
            <p:nvPr/>
          </p:nvSpPr>
          <p:spPr>
            <a:xfrm rot="-5400000">
              <a:off x="7359870" y="4374731"/>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g1cf4a8bf93b_0_411"/>
            <p:cNvSpPr/>
            <p:nvPr/>
          </p:nvSpPr>
          <p:spPr>
            <a:xfrm rot="-5400000">
              <a:off x="7867031" y="4374731"/>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g1cf4a8bf93b_0_411"/>
            <p:cNvSpPr/>
            <p:nvPr/>
          </p:nvSpPr>
          <p:spPr>
            <a:xfrm rot="-5400000">
              <a:off x="8881402" y="266365"/>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g1cf4a8bf93b_0_411"/>
            <p:cNvSpPr/>
            <p:nvPr/>
          </p:nvSpPr>
          <p:spPr>
            <a:xfrm rot="-5400000">
              <a:off x="8881402" y="4374731"/>
              <a:ext cx="256800" cy="2535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 name="Google Shape;149;g1cf4a8bf93b_0_411"/>
          <p:cNvGrpSpPr/>
          <p:nvPr/>
        </p:nvGrpSpPr>
        <p:grpSpPr>
          <a:xfrm>
            <a:off x="685874" y="10650"/>
            <a:ext cx="11157701" cy="6504755"/>
            <a:chOff x="514419" y="7988"/>
            <a:chExt cx="8368485" cy="4878688"/>
          </a:xfrm>
        </p:grpSpPr>
        <p:sp>
          <p:nvSpPr>
            <p:cNvPr id="150" name="Google Shape;150;g1cf4a8bf93b_0_411"/>
            <p:cNvSpPr/>
            <p:nvPr/>
          </p:nvSpPr>
          <p:spPr>
            <a:xfrm rot="5400000">
              <a:off x="2034301" y="4631526"/>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g1cf4a8bf93b_0_411"/>
            <p:cNvSpPr/>
            <p:nvPr/>
          </p:nvSpPr>
          <p:spPr>
            <a:xfrm rot="5400000">
              <a:off x="3048673" y="4118004"/>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g1cf4a8bf93b_0_411"/>
            <p:cNvSpPr/>
            <p:nvPr/>
          </p:nvSpPr>
          <p:spPr>
            <a:xfrm rot="5400000">
              <a:off x="3555884" y="4118004"/>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1cf4a8bf93b_0_411"/>
            <p:cNvSpPr/>
            <p:nvPr/>
          </p:nvSpPr>
          <p:spPr>
            <a:xfrm rot="5400000">
              <a:off x="4063045" y="4118004"/>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 name="Google Shape;154;g1cf4a8bf93b_0_411"/>
            <p:cNvGrpSpPr/>
            <p:nvPr/>
          </p:nvGrpSpPr>
          <p:grpSpPr>
            <a:xfrm>
              <a:off x="514419" y="7988"/>
              <a:ext cx="8368485" cy="4878688"/>
              <a:chOff x="514419" y="7988"/>
              <a:chExt cx="8368485" cy="4878688"/>
            </a:xfrm>
          </p:grpSpPr>
          <p:sp>
            <p:nvSpPr>
              <p:cNvPr id="155" name="Google Shape;155;g1cf4a8bf93b_0_411"/>
              <p:cNvSpPr/>
              <p:nvPr/>
            </p:nvSpPr>
            <p:spPr>
              <a:xfrm rot="5400000">
                <a:off x="512769" y="523160"/>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1cf4a8bf93b_0_411"/>
              <p:cNvSpPr/>
              <p:nvPr/>
            </p:nvSpPr>
            <p:spPr>
              <a:xfrm rot="5400000">
                <a:off x="1019930" y="9638"/>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1cf4a8bf93b_0_411"/>
              <p:cNvSpPr/>
              <p:nvPr/>
            </p:nvSpPr>
            <p:spPr>
              <a:xfrm rot="5400000">
                <a:off x="2034301" y="1036692"/>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1cf4a8bf93b_0_411"/>
              <p:cNvSpPr/>
              <p:nvPr/>
            </p:nvSpPr>
            <p:spPr>
              <a:xfrm rot="5400000">
                <a:off x="2541512" y="1036692"/>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1cf4a8bf93b_0_411"/>
              <p:cNvSpPr/>
              <p:nvPr/>
            </p:nvSpPr>
            <p:spPr>
              <a:xfrm rot="5400000">
                <a:off x="3048673" y="1036692"/>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1cf4a8bf93b_0_411"/>
              <p:cNvSpPr/>
              <p:nvPr/>
            </p:nvSpPr>
            <p:spPr>
              <a:xfrm rot="5400000">
                <a:off x="4063045" y="523160"/>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g1cf4a8bf93b_0_411"/>
              <p:cNvSpPr/>
              <p:nvPr/>
            </p:nvSpPr>
            <p:spPr>
              <a:xfrm rot="5400000">
                <a:off x="5077478" y="523160"/>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g1cf4a8bf93b_0_411"/>
              <p:cNvSpPr/>
              <p:nvPr/>
            </p:nvSpPr>
            <p:spPr>
              <a:xfrm rot="5400000">
                <a:off x="5584639" y="9638"/>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g1cf4a8bf93b_0_411"/>
              <p:cNvSpPr/>
              <p:nvPr/>
            </p:nvSpPr>
            <p:spPr>
              <a:xfrm rot="5400000">
                <a:off x="6599011" y="1036692"/>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g1cf4a8bf93b_0_411"/>
              <p:cNvSpPr/>
              <p:nvPr/>
            </p:nvSpPr>
            <p:spPr>
              <a:xfrm rot="5400000">
                <a:off x="7106222" y="1036692"/>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g1cf4a8bf93b_0_411"/>
              <p:cNvSpPr/>
              <p:nvPr/>
            </p:nvSpPr>
            <p:spPr>
              <a:xfrm rot="5400000">
                <a:off x="6599011" y="4631526"/>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g1cf4a8bf93b_0_411"/>
              <p:cNvSpPr/>
              <p:nvPr/>
            </p:nvSpPr>
            <p:spPr>
              <a:xfrm rot="5400000">
                <a:off x="7613383" y="1036692"/>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g1cf4a8bf93b_0_411"/>
              <p:cNvSpPr/>
              <p:nvPr/>
            </p:nvSpPr>
            <p:spPr>
              <a:xfrm rot="5400000">
                <a:off x="7613383" y="4118004"/>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g1cf4a8bf93b_0_411"/>
              <p:cNvSpPr/>
              <p:nvPr/>
            </p:nvSpPr>
            <p:spPr>
              <a:xfrm rot="5400000">
                <a:off x="8120593" y="4118004"/>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g1cf4a8bf93b_0_411"/>
              <p:cNvSpPr/>
              <p:nvPr/>
            </p:nvSpPr>
            <p:spPr>
              <a:xfrm rot="5400000">
                <a:off x="8627754" y="9638"/>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g1cf4a8bf93b_0_411"/>
              <p:cNvSpPr/>
              <p:nvPr/>
            </p:nvSpPr>
            <p:spPr>
              <a:xfrm rot="5400000">
                <a:off x="8627754" y="523160"/>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g1cf4a8bf93b_0_411"/>
              <p:cNvSpPr/>
              <p:nvPr/>
            </p:nvSpPr>
            <p:spPr>
              <a:xfrm rot="5400000">
                <a:off x="8627754" y="4118004"/>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g1cf4a8bf93b_0_411"/>
              <p:cNvSpPr/>
              <p:nvPr/>
            </p:nvSpPr>
            <p:spPr>
              <a:xfrm rot="5400000">
                <a:off x="8627754" y="4631526"/>
                <a:ext cx="256800" cy="2535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3" name="Google Shape;173;g1cf4a8bf93b_0_411"/>
          <p:cNvSpPr txBox="1"/>
          <p:nvPr>
            <p:ph idx="1" type="body"/>
          </p:nvPr>
        </p:nvSpPr>
        <p:spPr>
          <a:xfrm>
            <a:off x="1124367" y="2506467"/>
            <a:ext cx="10033500" cy="25359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Clr>
                <a:srgbClr val="000000"/>
              </a:buClr>
              <a:buSzPts val="2400"/>
              <a:buChar char="●"/>
              <a:defRPr sz="2400">
                <a:solidFill>
                  <a:srgbClr val="000000"/>
                </a:solidFill>
              </a:defRPr>
            </a:lvl1pPr>
            <a:lvl2pPr indent="-349250" lvl="1" marL="914400" algn="l">
              <a:lnSpc>
                <a:spcPct val="115000"/>
              </a:lnSpc>
              <a:spcBef>
                <a:spcPts val="0"/>
              </a:spcBef>
              <a:spcAft>
                <a:spcPts val="0"/>
              </a:spcAft>
              <a:buClr>
                <a:srgbClr val="000000"/>
              </a:buClr>
              <a:buSzPts val="1900"/>
              <a:buChar char="○"/>
              <a:defRPr sz="1900">
                <a:solidFill>
                  <a:srgbClr val="000000"/>
                </a:solidFill>
              </a:defRPr>
            </a:lvl2pPr>
            <a:lvl3pPr indent="-349250" lvl="2" marL="1371600" algn="l">
              <a:lnSpc>
                <a:spcPct val="115000"/>
              </a:lnSpc>
              <a:spcBef>
                <a:spcPts val="0"/>
              </a:spcBef>
              <a:spcAft>
                <a:spcPts val="0"/>
              </a:spcAft>
              <a:buClr>
                <a:srgbClr val="000000"/>
              </a:buClr>
              <a:buSzPts val="1900"/>
              <a:buChar char="■"/>
              <a:defRPr sz="1900">
                <a:solidFill>
                  <a:srgbClr val="000000"/>
                </a:solidFill>
              </a:defRPr>
            </a:lvl3pPr>
            <a:lvl4pPr indent="-349250" lvl="3" marL="1828800" algn="l">
              <a:lnSpc>
                <a:spcPct val="115000"/>
              </a:lnSpc>
              <a:spcBef>
                <a:spcPts val="0"/>
              </a:spcBef>
              <a:spcAft>
                <a:spcPts val="0"/>
              </a:spcAft>
              <a:buClr>
                <a:srgbClr val="000000"/>
              </a:buClr>
              <a:buSzPts val="1900"/>
              <a:buChar char="●"/>
              <a:defRPr sz="1900">
                <a:solidFill>
                  <a:srgbClr val="000000"/>
                </a:solidFill>
              </a:defRPr>
            </a:lvl4pPr>
            <a:lvl5pPr indent="-349250" lvl="4" marL="2286000" algn="l">
              <a:lnSpc>
                <a:spcPct val="115000"/>
              </a:lnSpc>
              <a:spcBef>
                <a:spcPts val="0"/>
              </a:spcBef>
              <a:spcAft>
                <a:spcPts val="0"/>
              </a:spcAft>
              <a:buClr>
                <a:srgbClr val="000000"/>
              </a:buClr>
              <a:buSzPts val="1900"/>
              <a:buChar char="○"/>
              <a:defRPr sz="1900">
                <a:solidFill>
                  <a:srgbClr val="000000"/>
                </a:solidFill>
              </a:defRPr>
            </a:lvl5pPr>
            <a:lvl6pPr indent="-349250" lvl="5" marL="2743200" algn="l">
              <a:lnSpc>
                <a:spcPct val="115000"/>
              </a:lnSpc>
              <a:spcBef>
                <a:spcPts val="0"/>
              </a:spcBef>
              <a:spcAft>
                <a:spcPts val="0"/>
              </a:spcAft>
              <a:buClr>
                <a:srgbClr val="000000"/>
              </a:buClr>
              <a:buSzPts val="1900"/>
              <a:buChar char="■"/>
              <a:defRPr sz="1900">
                <a:solidFill>
                  <a:srgbClr val="000000"/>
                </a:solidFill>
              </a:defRPr>
            </a:lvl6pPr>
            <a:lvl7pPr indent="-349250" lvl="6" marL="3200400" algn="l">
              <a:lnSpc>
                <a:spcPct val="115000"/>
              </a:lnSpc>
              <a:spcBef>
                <a:spcPts val="0"/>
              </a:spcBef>
              <a:spcAft>
                <a:spcPts val="0"/>
              </a:spcAft>
              <a:buClr>
                <a:srgbClr val="000000"/>
              </a:buClr>
              <a:buSzPts val="1900"/>
              <a:buChar char="●"/>
              <a:defRPr sz="1900">
                <a:solidFill>
                  <a:srgbClr val="000000"/>
                </a:solidFill>
              </a:defRPr>
            </a:lvl7pPr>
            <a:lvl8pPr indent="-349250" lvl="7" marL="3657600" algn="l">
              <a:lnSpc>
                <a:spcPct val="115000"/>
              </a:lnSpc>
              <a:spcBef>
                <a:spcPts val="0"/>
              </a:spcBef>
              <a:spcAft>
                <a:spcPts val="0"/>
              </a:spcAft>
              <a:buClr>
                <a:srgbClr val="000000"/>
              </a:buClr>
              <a:buSzPts val="1900"/>
              <a:buChar char="○"/>
              <a:defRPr sz="1900">
                <a:solidFill>
                  <a:srgbClr val="000000"/>
                </a:solidFill>
              </a:defRPr>
            </a:lvl8pPr>
            <a:lvl9pPr indent="-349250" lvl="8" marL="4114800" algn="l">
              <a:lnSpc>
                <a:spcPct val="115000"/>
              </a:lnSpc>
              <a:spcBef>
                <a:spcPts val="0"/>
              </a:spcBef>
              <a:spcAft>
                <a:spcPts val="0"/>
              </a:spcAft>
              <a:buClr>
                <a:srgbClr val="000000"/>
              </a:buClr>
              <a:buSzPts val="1900"/>
              <a:buChar char="■"/>
              <a:defRPr sz="1900">
                <a:solidFill>
                  <a:srgbClr val="000000"/>
                </a:solidFill>
              </a:defRPr>
            </a:lvl9pPr>
          </a:lstStyle>
          <a:p/>
        </p:txBody>
      </p:sp>
      <p:sp>
        <p:nvSpPr>
          <p:cNvPr id="174" name="Google Shape;174;g1cf4a8bf93b_0_411"/>
          <p:cNvSpPr txBox="1"/>
          <p:nvPr>
            <p:ph idx="12" type="sldNum"/>
          </p:nvPr>
        </p:nvSpPr>
        <p:spPr>
          <a:xfrm>
            <a:off x="11330666" y="6251679"/>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175" name="Shape 175"/>
        <p:cNvGrpSpPr/>
        <p:nvPr/>
      </p:nvGrpSpPr>
      <p:grpSpPr>
        <a:xfrm>
          <a:off x="0" y="0"/>
          <a:ext cx="0" cy="0"/>
          <a:chOff x="0" y="0"/>
          <a:chExt cx="0" cy="0"/>
        </a:xfrm>
      </p:grpSpPr>
      <p:sp>
        <p:nvSpPr>
          <p:cNvPr id="176" name="Google Shape;176;g1cf4a8bf93b_0_203"/>
          <p:cNvSpPr txBox="1"/>
          <p:nvPr>
            <p:ph type="title"/>
          </p:nvPr>
        </p:nvSpPr>
        <p:spPr>
          <a:xfrm>
            <a:off x="838200" y="365127"/>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g1cf4a8bf93b_0_20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 name="Google Shape;178;g1cf4a8bf93b_0_203"/>
          <p:cNvSpPr txBox="1"/>
          <p:nvPr>
            <p:ph idx="10" type="dt"/>
          </p:nvPr>
        </p:nvSpPr>
        <p:spPr>
          <a:xfrm>
            <a:off x="838200" y="6356352"/>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9" name="Google Shape;179;g1cf4a8bf93b_0_203"/>
          <p:cNvSpPr txBox="1"/>
          <p:nvPr>
            <p:ph idx="11" type="ftr"/>
          </p:nvPr>
        </p:nvSpPr>
        <p:spPr>
          <a:xfrm>
            <a:off x="4038600" y="6356352"/>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0" name="Google Shape;180;g1cf4a8bf93b_0_203"/>
          <p:cNvSpPr txBox="1"/>
          <p:nvPr>
            <p:ph idx="12" type="sldNum"/>
          </p:nvPr>
        </p:nvSpPr>
        <p:spPr>
          <a:xfrm>
            <a:off x="8610600" y="6356352"/>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2" Type="http://schemas.openxmlformats.org/officeDocument/2006/relationships/theme" Target="../theme/theme3.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cf4a8bf93b_0_15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Comfortaa"/>
              <a:buNone/>
              <a:defRPr b="0" i="0" sz="3700" u="none" cap="none" strike="noStrike">
                <a:solidFill>
                  <a:schemeClr val="dk1"/>
                </a:solidFill>
                <a:latin typeface="Comfortaa"/>
                <a:ea typeface="Comfortaa"/>
                <a:cs typeface="Comfortaa"/>
                <a:sym typeface="Comfortaa"/>
              </a:defRPr>
            </a:lvl1pPr>
            <a:lvl2pPr lvl="1" marR="0" rtl="0" algn="l">
              <a:lnSpc>
                <a:spcPct val="100000"/>
              </a:lnSpc>
              <a:spcBef>
                <a:spcPts val="0"/>
              </a:spcBef>
              <a:spcAft>
                <a:spcPts val="0"/>
              </a:spcAft>
              <a:buClr>
                <a:schemeClr val="dk1"/>
              </a:buClr>
              <a:buSzPts val="3700"/>
              <a:buFont typeface="Comfortaa"/>
              <a:buNone/>
              <a:defRPr b="0" i="0" sz="3700" u="none" cap="none" strike="noStrike">
                <a:solidFill>
                  <a:schemeClr val="dk1"/>
                </a:solidFill>
                <a:latin typeface="Comfortaa"/>
                <a:ea typeface="Comfortaa"/>
                <a:cs typeface="Comfortaa"/>
                <a:sym typeface="Comfortaa"/>
              </a:defRPr>
            </a:lvl2pPr>
            <a:lvl3pPr lvl="2" marR="0" rtl="0" algn="l">
              <a:lnSpc>
                <a:spcPct val="100000"/>
              </a:lnSpc>
              <a:spcBef>
                <a:spcPts val="0"/>
              </a:spcBef>
              <a:spcAft>
                <a:spcPts val="0"/>
              </a:spcAft>
              <a:buClr>
                <a:schemeClr val="dk1"/>
              </a:buClr>
              <a:buSzPts val="3700"/>
              <a:buFont typeface="Comfortaa"/>
              <a:buNone/>
              <a:defRPr b="0" i="0" sz="3700" u="none" cap="none" strike="noStrike">
                <a:solidFill>
                  <a:schemeClr val="dk1"/>
                </a:solidFill>
                <a:latin typeface="Comfortaa"/>
                <a:ea typeface="Comfortaa"/>
                <a:cs typeface="Comfortaa"/>
                <a:sym typeface="Comfortaa"/>
              </a:defRPr>
            </a:lvl3pPr>
            <a:lvl4pPr lvl="3" marR="0" rtl="0" algn="l">
              <a:lnSpc>
                <a:spcPct val="100000"/>
              </a:lnSpc>
              <a:spcBef>
                <a:spcPts val="0"/>
              </a:spcBef>
              <a:spcAft>
                <a:spcPts val="0"/>
              </a:spcAft>
              <a:buClr>
                <a:schemeClr val="dk1"/>
              </a:buClr>
              <a:buSzPts val="3700"/>
              <a:buFont typeface="Comfortaa"/>
              <a:buNone/>
              <a:defRPr b="0" i="0" sz="3700" u="none" cap="none" strike="noStrike">
                <a:solidFill>
                  <a:schemeClr val="dk1"/>
                </a:solidFill>
                <a:latin typeface="Comfortaa"/>
                <a:ea typeface="Comfortaa"/>
                <a:cs typeface="Comfortaa"/>
                <a:sym typeface="Comfortaa"/>
              </a:defRPr>
            </a:lvl4pPr>
            <a:lvl5pPr lvl="4" marR="0" rtl="0" algn="l">
              <a:lnSpc>
                <a:spcPct val="100000"/>
              </a:lnSpc>
              <a:spcBef>
                <a:spcPts val="0"/>
              </a:spcBef>
              <a:spcAft>
                <a:spcPts val="0"/>
              </a:spcAft>
              <a:buClr>
                <a:schemeClr val="dk1"/>
              </a:buClr>
              <a:buSzPts val="3700"/>
              <a:buFont typeface="Comfortaa"/>
              <a:buNone/>
              <a:defRPr b="0" i="0" sz="3700" u="none" cap="none" strike="noStrike">
                <a:solidFill>
                  <a:schemeClr val="dk1"/>
                </a:solidFill>
                <a:latin typeface="Comfortaa"/>
                <a:ea typeface="Comfortaa"/>
                <a:cs typeface="Comfortaa"/>
                <a:sym typeface="Comfortaa"/>
              </a:defRPr>
            </a:lvl5pPr>
            <a:lvl6pPr lvl="5" marR="0" rtl="0" algn="l">
              <a:lnSpc>
                <a:spcPct val="100000"/>
              </a:lnSpc>
              <a:spcBef>
                <a:spcPts val="0"/>
              </a:spcBef>
              <a:spcAft>
                <a:spcPts val="0"/>
              </a:spcAft>
              <a:buClr>
                <a:schemeClr val="dk1"/>
              </a:buClr>
              <a:buSzPts val="3700"/>
              <a:buFont typeface="Comfortaa"/>
              <a:buNone/>
              <a:defRPr b="0" i="0" sz="3700" u="none" cap="none" strike="noStrike">
                <a:solidFill>
                  <a:schemeClr val="dk1"/>
                </a:solidFill>
                <a:latin typeface="Comfortaa"/>
                <a:ea typeface="Comfortaa"/>
                <a:cs typeface="Comfortaa"/>
                <a:sym typeface="Comfortaa"/>
              </a:defRPr>
            </a:lvl6pPr>
            <a:lvl7pPr lvl="6" marR="0" rtl="0" algn="l">
              <a:lnSpc>
                <a:spcPct val="100000"/>
              </a:lnSpc>
              <a:spcBef>
                <a:spcPts val="0"/>
              </a:spcBef>
              <a:spcAft>
                <a:spcPts val="0"/>
              </a:spcAft>
              <a:buClr>
                <a:schemeClr val="dk1"/>
              </a:buClr>
              <a:buSzPts val="3700"/>
              <a:buFont typeface="Comfortaa"/>
              <a:buNone/>
              <a:defRPr b="0" i="0" sz="3700" u="none" cap="none" strike="noStrike">
                <a:solidFill>
                  <a:schemeClr val="dk1"/>
                </a:solidFill>
                <a:latin typeface="Comfortaa"/>
                <a:ea typeface="Comfortaa"/>
                <a:cs typeface="Comfortaa"/>
                <a:sym typeface="Comfortaa"/>
              </a:defRPr>
            </a:lvl7pPr>
            <a:lvl8pPr lvl="7" marR="0" rtl="0" algn="l">
              <a:lnSpc>
                <a:spcPct val="100000"/>
              </a:lnSpc>
              <a:spcBef>
                <a:spcPts val="0"/>
              </a:spcBef>
              <a:spcAft>
                <a:spcPts val="0"/>
              </a:spcAft>
              <a:buClr>
                <a:schemeClr val="dk1"/>
              </a:buClr>
              <a:buSzPts val="3700"/>
              <a:buFont typeface="Comfortaa"/>
              <a:buNone/>
              <a:defRPr b="0" i="0" sz="3700" u="none" cap="none" strike="noStrike">
                <a:solidFill>
                  <a:schemeClr val="dk1"/>
                </a:solidFill>
                <a:latin typeface="Comfortaa"/>
                <a:ea typeface="Comfortaa"/>
                <a:cs typeface="Comfortaa"/>
                <a:sym typeface="Comfortaa"/>
              </a:defRPr>
            </a:lvl8pPr>
            <a:lvl9pPr lvl="8" marR="0" rtl="0" algn="l">
              <a:lnSpc>
                <a:spcPct val="100000"/>
              </a:lnSpc>
              <a:spcBef>
                <a:spcPts val="0"/>
              </a:spcBef>
              <a:spcAft>
                <a:spcPts val="0"/>
              </a:spcAft>
              <a:buClr>
                <a:schemeClr val="dk1"/>
              </a:buClr>
              <a:buSzPts val="3700"/>
              <a:buFont typeface="Comfortaa"/>
              <a:buNone/>
              <a:defRPr b="0" i="0" sz="3700" u="none" cap="none" strike="noStrike">
                <a:solidFill>
                  <a:schemeClr val="dk1"/>
                </a:solidFill>
                <a:latin typeface="Comfortaa"/>
                <a:ea typeface="Comfortaa"/>
                <a:cs typeface="Comfortaa"/>
                <a:sym typeface="Comfortaa"/>
              </a:defRPr>
            </a:lvl9pPr>
          </a:lstStyle>
          <a:p/>
        </p:txBody>
      </p:sp>
      <p:sp>
        <p:nvSpPr>
          <p:cNvPr id="11" name="Google Shape;11;g1cf4a8bf93b_0_15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Comfortaa"/>
              <a:buChar char="●"/>
              <a:defRPr b="0" i="0" sz="2400" u="none" cap="none" strike="noStrike">
                <a:solidFill>
                  <a:schemeClr val="dk2"/>
                </a:solidFill>
                <a:latin typeface="Comfortaa"/>
                <a:ea typeface="Comfortaa"/>
                <a:cs typeface="Comfortaa"/>
                <a:sym typeface="Comfortaa"/>
              </a:defRPr>
            </a:lvl1pPr>
            <a:lvl2pPr indent="-349250" lvl="1" marL="914400" marR="0" rtl="0" algn="l">
              <a:lnSpc>
                <a:spcPct val="115000"/>
              </a:lnSpc>
              <a:spcBef>
                <a:spcPts val="0"/>
              </a:spcBef>
              <a:spcAft>
                <a:spcPts val="0"/>
              </a:spcAft>
              <a:buClr>
                <a:schemeClr val="dk2"/>
              </a:buClr>
              <a:buSzPts val="1900"/>
              <a:buFont typeface="Comfortaa"/>
              <a:buChar char="○"/>
              <a:defRPr b="0" i="0" sz="1900" u="none" cap="none" strike="noStrike">
                <a:solidFill>
                  <a:schemeClr val="dk2"/>
                </a:solidFill>
                <a:latin typeface="Comfortaa"/>
                <a:ea typeface="Comfortaa"/>
                <a:cs typeface="Comfortaa"/>
                <a:sym typeface="Comfortaa"/>
              </a:defRPr>
            </a:lvl2pPr>
            <a:lvl3pPr indent="-349250" lvl="2" marL="1371600" marR="0" rtl="0" algn="l">
              <a:lnSpc>
                <a:spcPct val="115000"/>
              </a:lnSpc>
              <a:spcBef>
                <a:spcPts val="0"/>
              </a:spcBef>
              <a:spcAft>
                <a:spcPts val="0"/>
              </a:spcAft>
              <a:buClr>
                <a:schemeClr val="dk2"/>
              </a:buClr>
              <a:buSzPts val="1900"/>
              <a:buFont typeface="Comfortaa"/>
              <a:buChar char="■"/>
              <a:defRPr b="0" i="0" sz="1900" u="none" cap="none" strike="noStrike">
                <a:solidFill>
                  <a:schemeClr val="dk2"/>
                </a:solidFill>
                <a:latin typeface="Comfortaa"/>
                <a:ea typeface="Comfortaa"/>
                <a:cs typeface="Comfortaa"/>
                <a:sym typeface="Comfortaa"/>
              </a:defRPr>
            </a:lvl3pPr>
            <a:lvl4pPr indent="-349250" lvl="3" marL="1828800" marR="0" rtl="0" algn="l">
              <a:lnSpc>
                <a:spcPct val="115000"/>
              </a:lnSpc>
              <a:spcBef>
                <a:spcPts val="0"/>
              </a:spcBef>
              <a:spcAft>
                <a:spcPts val="0"/>
              </a:spcAft>
              <a:buClr>
                <a:schemeClr val="dk2"/>
              </a:buClr>
              <a:buSzPts val="1900"/>
              <a:buFont typeface="Comfortaa"/>
              <a:buChar char="●"/>
              <a:defRPr b="0" i="0" sz="1900" u="none" cap="none" strike="noStrike">
                <a:solidFill>
                  <a:schemeClr val="dk2"/>
                </a:solidFill>
                <a:latin typeface="Comfortaa"/>
                <a:ea typeface="Comfortaa"/>
                <a:cs typeface="Comfortaa"/>
                <a:sym typeface="Comfortaa"/>
              </a:defRPr>
            </a:lvl4pPr>
            <a:lvl5pPr indent="-349250" lvl="4" marL="2286000" marR="0" rtl="0" algn="l">
              <a:lnSpc>
                <a:spcPct val="115000"/>
              </a:lnSpc>
              <a:spcBef>
                <a:spcPts val="0"/>
              </a:spcBef>
              <a:spcAft>
                <a:spcPts val="0"/>
              </a:spcAft>
              <a:buClr>
                <a:schemeClr val="dk2"/>
              </a:buClr>
              <a:buSzPts val="1900"/>
              <a:buFont typeface="Comfortaa"/>
              <a:buChar char="○"/>
              <a:defRPr b="0" i="0" sz="1900" u="none" cap="none" strike="noStrike">
                <a:solidFill>
                  <a:schemeClr val="dk2"/>
                </a:solidFill>
                <a:latin typeface="Comfortaa"/>
                <a:ea typeface="Comfortaa"/>
                <a:cs typeface="Comfortaa"/>
                <a:sym typeface="Comfortaa"/>
              </a:defRPr>
            </a:lvl5pPr>
            <a:lvl6pPr indent="-349250" lvl="5" marL="2743200" marR="0" rtl="0" algn="l">
              <a:lnSpc>
                <a:spcPct val="115000"/>
              </a:lnSpc>
              <a:spcBef>
                <a:spcPts val="0"/>
              </a:spcBef>
              <a:spcAft>
                <a:spcPts val="0"/>
              </a:spcAft>
              <a:buClr>
                <a:schemeClr val="dk2"/>
              </a:buClr>
              <a:buSzPts val="1900"/>
              <a:buFont typeface="Comfortaa"/>
              <a:buChar char="■"/>
              <a:defRPr b="0" i="0" sz="1900" u="none" cap="none" strike="noStrike">
                <a:solidFill>
                  <a:schemeClr val="dk2"/>
                </a:solidFill>
                <a:latin typeface="Comfortaa"/>
                <a:ea typeface="Comfortaa"/>
                <a:cs typeface="Comfortaa"/>
                <a:sym typeface="Comfortaa"/>
              </a:defRPr>
            </a:lvl6pPr>
            <a:lvl7pPr indent="-349250" lvl="6" marL="3200400" marR="0" rtl="0" algn="l">
              <a:lnSpc>
                <a:spcPct val="115000"/>
              </a:lnSpc>
              <a:spcBef>
                <a:spcPts val="0"/>
              </a:spcBef>
              <a:spcAft>
                <a:spcPts val="0"/>
              </a:spcAft>
              <a:buClr>
                <a:schemeClr val="dk2"/>
              </a:buClr>
              <a:buSzPts val="1900"/>
              <a:buFont typeface="Comfortaa"/>
              <a:buChar char="●"/>
              <a:defRPr b="0" i="0" sz="1900" u="none" cap="none" strike="noStrike">
                <a:solidFill>
                  <a:schemeClr val="dk2"/>
                </a:solidFill>
                <a:latin typeface="Comfortaa"/>
                <a:ea typeface="Comfortaa"/>
                <a:cs typeface="Comfortaa"/>
                <a:sym typeface="Comfortaa"/>
              </a:defRPr>
            </a:lvl7pPr>
            <a:lvl8pPr indent="-349250" lvl="7" marL="3657600" marR="0" rtl="0" algn="l">
              <a:lnSpc>
                <a:spcPct val="115000"/>
              </a:lnSpc>
              <a:spcBef>
                <a:spcPts val="0"/>
              </a:spcBef>
              <a:spcAft>
                <a:spcPts val="0"/>
              </a:spcAft>
              <a:buClr>
                <a:schemeClr val="dk2"/>
              </a:buClr>
              <a:buSzPts val="1900"/>
              <a:buFont typeface="Comfortaa"/>
              <a:buChar char="○"/>
              <a:defRPr b="0" i="0" sz="1900" u="none" cap="none" strike="noStrike">
                <a:solidFill>
                  <a:schemeClr val="dk2"/>
                </a:solidFill>
                <a:latin typeface="Comfortaa"/>
                <a:ea typeface="Comfortaa"/>
                <a:cs typeface="Comfortaa"/>
                <a:sym typeface="Comfortaa"/>
              </a:defRPr>
            </a:lvl8pPr>
            <a:lvl9pPr indent="-349250" lvl="8" marL="4114800" marR="0" rtl="0" algn="l">
              <a:lnSpc>
                <a:spcPct val="115000"/>
              </a:lnSpc>
              <a:spcBef>
                <a:spcPts val="0"/>
              </a:spcBef>
              <a:spcAft>
                <a:spcPts val="0"/>
              </a:spcAft>
              <a:buClr>
                <a:schemeClr val="dk2"/>
              </a:buClr>
              <a:buSzPts val="1900"/>
              <a:buFont typeface="Comfortaa"/>
              <a:buChar char="■"/>
              <a:defRPr b="0" i="0" sz="1900" u="none" cap="none" strike="noStrike">
                <a:solidFill>
                  <a:schemeClr val="dk2"/>
                </a:solidFill>
                <a:latin typeface="Comfortaa"/>
                <a:ea typeface="Comfortaa"/>
                <a:cs typeface="Comfortaa"/>
                <a:sym typeface="Comfortaa"/>
              </a:defRPr>
            </a:lvl9pPr>
          </a:lstStyle>
          <a:p/>
        </p:txBody>
      </p:sp>
      <p:sp>
        <p:nvSpPr>
          <p:cNvPr id="12" name="Google Shape;12;g1cf4a8bf93b_0_15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4" name="Shape 214"/>
        <p:cNvGrpSpPr/>
        <p:nvPr/>
      </p:nvGrpSpPr>
      <p:grpSpPr>
        <a:xfrm>
          <a:off x="0" y="0"/>
          <a:ext cx="0" cy="0"/>
          <a:chOff x="0" y="0"/>
          <a:chExt cx="0" cy="0"/>
        </a:xfrm>
      </p:grpSpPr>
      <p:sp>
        <p:nvSpPr>
          <p:cNvPr id="215" name="Google Shape;215;g2bbe448a363_0_33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216" name="Google Shape;216;g2bbe448a363_0_33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0"/>
              </a:spcBef>
              <a:spcAft>
                <a:spcPts val="0"/>
              </a:spcAft>
              <a:buClr>
                <a:schemeClr val="dk2"/>
              </a:buClr>
              <a:buSzPts val="1900"/>
              <a:buChar char="○"/>
              <a:defRPr sz="1900">
                <a:solidFill>
                  <a:schemeClr val="dk2"/>
                </a:solidFill>
              </a:defRPr>
            </a:lvl2pPr>
            <a:lvl3pPr indent="-349250" lvl="2" marL="1371600" rtl="0">
              <a:lnSpc>
                <a:spcPct val="115000"/>
              </a:lnSpc>
              <a:spcBef>
                <a:spcPts val="0"/>
              </a:spcBef>
              <a:spcAft>
                <a:spcPts val="0"/>
              </a:spcAft>
              <a:buClr>
                <a:schemeClr val="dk2"/>
              </a:buClr>
              <a:buSzPts val="1900"/>
              <a:buChar char="■"/>
              <a:defRPr sz="1900">
                <a:solidFill>
                  <a:schemeClr val="dk2"/>
                </a:solidFill>
              </a:defRPr>
            </a:lvl3pPr>
            <a:lvl4pPr indent="-349250" lvl="3" marL="1828800" rtl="0">
              <a:lnSpc>
                <a:spcPct val="115000"/>
              </a:lnSpc>
              <a:spcBef>
                <a:spcPts val="0"/>
              </a:spcBef>
              <a:spcAft>
                <a:spcPts val="0"/>
              </a:spcAft>
              <a:buClr>
                <a:schemeClr val="dk2"/>
              </a:buClr>
              <a:buSzPts val="1900"/>
              <a:buChar char="●"/>
              <a:defRPr sz="1900">
                <a:solidFill>
                  <a:schemeClr val="dk2"/>
                </a:solidFill>
              </a:defRPr>
            </a:lvl4pPr>
            <a:lvl5pPr indent="-349250" lvl="4" marL="2286000" rtl="0">
              <a:lnSpc>
                <a:spcPct val="115000"/>
              </a:lnSpc>
              <a:spcBef>
                <a:spcPts val="0"/>
              </a:spcBef>
              <a:spcAft>
                <a:spcPts val="0"/>
              </a:spcAft>
              <a:buClr>
                <a:schemeClr val="dk2"/>
              </a:buClr>
              <a:buSzPts val="1900"/>
              <a:buChar char="○"/>
              <a:defRPr sz="1900">
                <a:solidFill>
                  <a:schemeClr val="dk2"/>
                </a:solidFill>
              </a:defRPr>
            </a:lvl5pPr>
            <a:lvl6pPr indent="-349250" lvl="5" marL="2743200" rtl="0">
              <a:lnSpc>
                <a:spcPct val="115000"/>
              </a:lnSpc>
              <a:spcBef>
                <a:spcPts val="0"/>
              </a:spcBef>
              <a:spcAft>
                <a:spcPts val="0"/>
              </a:spcAft>
              <a:buClr>
                <a:schemeClr val="dk2"/>
              </a:buClr>
              <a:buSzPts val="1900"/>
              <a:buChar char="■"/>
              <a:defRPr sz="1900">
                <a:solidFill>
                  <a:schemeClr val="dk2"/>
                </a:solidFill>
              </a:defRPr>
            </a:lvl6pPr>
            <a:lvl7pPr indent="-349250" lvl="6" marL="3200400" rtl="0">
              <a:lnSpc>
                <a:spcPct val="115000"/>
              </a:lnSpc>
              <a:spcBef>
                <a:spcPts val="0"/>
              </a:spcBef>
              <a:spcAft>
                <a:spcPts val="0"/>
              </a:spcAft>
              <a:buClr>
                <a:schemeClr val="dk2"/>
              </a:buClr>
              <a:buSzPts val="1900"/>
              <a:buChar char="●"/>
              <a:defRPr sz="1900">
                <a:solidFill>
                  <a:schemeClr val="dk2"/>
                </a:solidFill>
              </a:defRPr>
            </a:lvl7pPr>
            <a:lvl8pPr indent="-349250" lvl="7" marL="3657600" rtl="0">
              <a:lnSpc>
                <a:spcPct val="115000"/>
              </a:lnSpc>
              <a:spcBef>
                <a:spcPts val="0"/>
              </a:spcBef>
              <a:spcAft>
                <a:spcPts val="0"/>
              </a:spcAft>
              <a:buClr>
                <a:schemeClr val="dk2"/>
              </a:buClr>
              <a:buSzPts val="1900"/>
              <a:buChar char="○"/>
              <a:defRPr sz="1900">
                <a:solidFill>
                  <a:schemeClr val="dk2"/>
                </a:solidFill>
              </a:defRPr>
            </a:lvl8pPr>
            <a:lvl9pPr indent="-349250" lvl="8" marL="4114800" rtl="0">
              <a:lnSpc>
                <a:spcPct val="115000"/>
              </a:lnSpc>
              <a:spcBef>
                <a:spcPts val="0"/>
              </a:spcBef>
              <a:spcAft>
                <a:spcPts val="0"/>
              </a:spcAft>
              <a:buClr>
                <a:schemeClr val="dk2"/>
              </a:buClr>
              <a:buSzPts val="1900"/>
              <a:buChar char="■"/>
              <a:defRPr sz="1900">
                <a:solidFill>
                  <a:schemeClr val="dk2"/>
                </a:solidFill>
              </a:defRPr>
            </a:lvl9pPr>
          </a:lstStyle>
          <a:p/>
        </p:txBody>
      </p:sp>
      <p:sp>
        <p:nvSpPr>
          <p:cNvPr id="217" name="Google Shape;217;g2bbe448a363_0_33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25.jpg"/><Relationship Id="rId4" Type="http://schemas.openxmlformats.org/officeDocument/2006/relationships/hyperlink" Target="http://www.buraksenyurt.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2.png"/><Relationship Id="rId9" Type="http://schemas.openxmlformats.org/officeDocument/2006/relationships/image" Target="../media/image18.png"/><Relationship Id="rId5" Type="http://schemas.openxmlformats.org/officeDocument/2006/relationships/image" Target="../media/image24.png"/><Relationship Id="rId6" Type="http://schemas.openxmlformats.org/officeDocument/2006/relationships/image" Target="../media/image15.png"/><Relationship Id="rId7" Type="http://schemas.openxmlformats.org/officeDocument/2006/relationships/image" Target="../media/image19.png"/><Relationship Id="rId8"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8.png"/><Relationship Id="rId6"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3.jpg"/><Relationship Id="rId5"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hyperlink" Target="https://www.fabiosilvalima.com/wp-content/uploads/2019/04/fabiosilvalima-versoes-net-infografico-2-english.p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g1cf4a8bf93b_0_1"/>
          <p:cNvPicPr preferRelativeResize="0"/>
          <p:nvPr/>
        </p:nvPicPr>
        <p:blipFill rotWithShape="1">
          <a:blip r:embed="rId3">
            <a:alphaModFix amt="50000"/>
          </a:blip>
          <a:srcRect b="7806" l="0" r="0" t="7798"/>
          <a:stretch/>
        </p:blipFill>
        <p:spPr>
          <a:xfrm>
            <a:off x="0" y="0"/>
            <a:ext cx="12192005" cy="6857999"/>
          </a:xfrm>
          <a:prstGeom prst="rect">
            <a:avLst/>
          </a:prstGeom>
          <a:noFill/>
          <a:ln>
            <a:noFill/>
          </a:ln>
        </p:spPr>
      </p:pic>
      <p:sp>
        <p:nvSpPr>
          <p:cNvPr id="265" name="Google Shape;265;g1cf4a8bf93b_0_1"/>
          <p:cNvSpPr txBox="1"/>
          <p:nvPr>
            <p:ph type="ctrTitle"/>
          </p:nvPr>
        </p:nvSpPr>
        <p:spPr>
          <a:xfrm>
            <a:off x="1834133" y="1252000"/>
            <a:ext cx="8492700" cy="3394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tr-TR"/>
              <a:t>Kurumsal Dünyada .Net Uygulamaları</a:t>
            </a:r>
            <a:endParaRPr/>
          </a:p>
        </p:txBody>
      </p:sp>
      <p:sp>
        <p:nvSpPr>
          <p:cNvPr id="266" name="Google Shape;266;g1cf4a8bf93b_0_1"/>
          <p:cNvSpPr txBox="1"/>
          <p:nvPr>
            <p:ph idx="1" type="subTitle"/>
          </p:nvPr>
        </p:nvSpPr>
        <p:spPr>
          <a:xfrm>
            <a:off x="1849600" y="4849600"/>
            <a:ext cx="8492700" cy="7563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tr-TR"/>
              <a:t>Burak Selim Şenyurt / </a:t>
            </a:r>
            <a:r>
              <a:rPr lang="tr-TR" u="sng">
                <a:solidFill>
                  <a:schemeClr val="hlink"/>
                </a:solidFill>
                <a:hlinkClick r:id="rId4"/>
              </a:rPr>
              <a:t>buraksenyurt.com</a:t>
            </a:r>
            <a:br>
              <a:rPr lang="tr-TR"/>
            </a:br>
            <a:endParaRPr/>
          </a:p>
          <a:p>
            <a:pPr indent="0" lvl="0" marL="0" rtl="0" algn="ctr">
              <a:spcBef>
                <a:spcPts val="0"/>
              </a:spcBef>
              <a:spcAft>
                <a:spcPts val="0"/>
              </a:spcAft>
              <a:buNone/>
            </a:pPr>
            <a:r>
              <a:rPr lang="tr-TR"/>
              <a:t>Doğuş Teknoloji / Senior Software Developer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1cf4a8bf93b_0_64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b="1" lang="tr-TR">
                <a:latin typeface="Comfortaa"/>
                <a:ea typeface="Comfortaa"/>
                <a:cs typeface="Comfortaa"/>
                <a:sym typeface="Comfortaa"/>
              </a:rPr>
              <a:t>Monolitik Uygulamalar</a:t>
            </a:r>
            <a:endParaRPr b="1">
              <a:latin typeface="Comfortaa"/>
              <a:ea typeface="Comfortaa"/>
              <a:cs typeface="Comfortaa"/>
              <a:sym typeface="Comfortaa"/>
            </a:endParaRPr>
          </a:p>
        </p:txBody>
      </p:sp>
      <p:sp>
        <p:nvSpPr>
          <p:cNvPr id="343" name="Google Shape;343;g1cf4a8bf93b_0_641"/>
          <p:cNvSpPr/>
          <p:nvPr/>
        </p:nvSpPr>
        <p:spPr>
          <a:xfrm>
            <a:off x="1330600" y="1476933"/>
            <a:ext cx="9530700" cy="88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700"/>
              <a:buFont typeface="Arial"/>
              <a:buNone/>
            </a:pPr>
            <a:r>
              <a:rPr b="0" i="0" lang="tr-TR" sz="2700" u="none" cap="none" strike="noStrike">
                <a:solidFill>
                  <a:srgbClr val="000000"/>
                </a:solidFill>
                <a:latin typeface="Comfortaa"/>
                <a:ea typeface="Comfortaa"/>
                <a:cs typeface="Comfortaa"/>
                <a:sym typeface="Comfortaa"/>
              </a:rPr>
              <a:t>Presentation Layer</a:t>
            </a:r>
            <a:endParaRPr b="0" i="0" sz="2700" u="none" cap="none" strike="noStrike">
              <a:solidFill>
                <a:srgbClr val="000000"/>
              </a:solidFill>
              <a:latin typeface="Comfortaa"/>
              <a:ea typeface="Comfortaa"/>
              <a:cs typeface="Comfortaa"/>
              <a:sym typeface="Comfortaa"/>
            </a:endParaRPr>
          </a:p>
        </p:txBody>
      </p:sp>
      <p:sp>
        <p:nvSpPr>
          <p:cNvPr id="344" name="Google Shape;344;g1cf4a8bf93b_0_641"/>
          <p:cNvSpPr/>
          <p:nvPr/>
        </p:nvSpPr>
        <p:spPr>
          <a:xfrm>
            <a:off x="1878733" y="1657933"/>
            <a:ext cx="1787100" cy="567600"/>
          </a:xfrm>
          <a:prstGeom prst="roundRect">
            <a:avLst>
              <a:gd fmla="val 16667" name="adj"/>
            </a:avLst>
          </a:prstGeom>
          <a:solidFill>
            <a:srgbClr val="A2C4C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tr-TR" sz="1900" u="none" cap="none" strike="noStrike">
                <a:solidFill>
                  <a:srgbClr val="000000"/>
                </a:solidFill>
                <a:latin typeface="Comfortaa"/>
                <a:ea typeface="Comfortaa"/>
                <a:cs typeface="Comfortaa"/>
                <a:sym typeface="Comfortaa"/>
              </a:rPr>
              <a:t>Component</a:t>
            </a:r>
            <a:endParaRPr b="0" i="0" sz="1900" u="none" cap="none" strike="noStrike">
              <a:solidFill>
                <a:srgbClr val="000000"/>
              </a:solidFill>
              <a:latin typeface="Comfortaa"/>
              <a:ea typeface="Comfortaa"/>
              <a:cs typeface="Comfortaa"/>
              <a:sym typeface="Comfortaa"/>
            </a:endParaRPr>
          </a:p>
        </p:txBody>
      </p:sp>
      <p:sp>
        <p:nvSpPr>
          <p:cNvPr id="345" name="Google Shape;345;g1cf4a8bf93b_0_641"/>
          <p:cNvSpPr/>
          <p:nvPr/>
        </p:nvSpPr>
        <p:spPr>
          <a:xfrm>
            <a:off x="1330600" y="2465767"/>
            <a:ext cx="9530700" cy="88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2700"/>
              <a:buFont typeface="Arial"/>
              <a:buNone/>
            </a:pPr>
            <a:r>
              <a:rPr b="0" i="0" lang="tr-TR" sz="2700" u="none" cap="none" strike="noStrike">
                <a:solidFill>
                  <a:srgbClr val="000000"/>
                </a:solidFill>
                <a:latin typeface="Comfortaa"/>
                <a:ea typeface="Comfortaa"/>
                <a:cs typeface="Comfortaa"/>
                <a:sym typeface="Comfortaa"/>
              </a:rPr>
              <a:t>Business Layer</a:t>
            </a:r>
            <a:endParaRPr b="0" i="0" sz="2700" u="none" cap="none" strike="noStrike">
              <a:solidFill>
                <a:srgbClr val="000000"/>
              </a:solidFill>
              <a:latin typeface="Comfortaa"/>
              <a:ea typeface="Comfortaa"/>
              <a:cs typeface="Comfortaa"/>
              <a:sym typeface="Comfortaa"/>
            </a:endParaRPr>
          </a:p>
        </p:txBody>
      </p:sp>
      <p:sp>
        <p:nvSpPr>
          <p:cNvPr id="346" name="Google Shape;346;g1cf4a8bf93b_0_641"/>
          <p:cNvSpPr/>
          <p:nvPr/>
        </p:nvSpPr>
        <p:spPr>
          <a:xfrm>
            <a:off x="1878733" y="2646767"/>
            <a:ext cx="1787100" cy="5676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tr-TR" sz="1900" u="none" cap="none" strike="noStrike">
                <a:solidFill>
                  <a:srgbClr val="000000"/>
                </a:solidFill>
                <a:latin typeface="Comfortaa"/>
                <a:ea typeface="Comfortaa"/>
                <a:cs typeface="Comfortaa"/>
                <a:sym typeface="Comfortaa"/>
              </a:rPr>
              <a:t>Component</a:t>
            </a:r>
            <a:endParaRPr b="1" i="0" sz="1900" u="none" cap="none" strike="noStrike">
              <a:solidFill>
                <a:srgbClr val="000000"/>
              </a:solidFill>
              <a:latin typeface="Comfortaa"/>
              <a:ea typeface="Comfortaa"/>
              <a:cs typeface="Comfortaa"/>
              <a:sym typeface="Comfortaa"/>
            </a:endParaRPr>
          </a:p>
        </p:txBody>
      </p:sp>
      <p:sp>
        <p:nvSpPr>
          <p:cNvPr id="347" name="Google Shape;347;g1cf4a8bf93b_0_641"/>
          <p:cNvSpPr/>
          <p:nvPr/>
        </p:nvSpPr>
        <p:spPr>
          <a:xfrm>
            <a:off x="3758100" y="2646767"/>
            <a:ext cx="1787100" cy="5676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tr-TR" sz="1900" u="none" cap="none" strike="noStrike">
                <a:solidFill>
                  <a:srgbClr val="000000"/>
                </a:solidFill>
                <a:latin typeface="Comfortaa"/>
                <a:ea typeface="Comfortaa"/>
                <a:cs typeface="Comfortaa"/>
                <a:sym typeface="Comfortaa"/>
              </a:rPr>
              <a:t>Component</a:t>
            </a:r>
            <a:endParaRPr b="1" i="0" sz="1900" u="none" cap="none" strike="noStrike">
              <a:solidFill>
                <a:srgbClr val="000000"/>
              </a:solidFill>
              <a:latin typeface="Comfortaa"/>
              <a:ea typeface="Comfortaa"/>
              <a:cs typeface="Comfortaa"/>
              <a:sym typeface="Comfortaa"/>
            </a:endParaRPr>
          </a:p>
        </p:txBody>
      </p:sp>
      <p:sp>
        <p:nvSpPr>
          <p:cNvPr id="348" name="Google Shape;348;g1cf4a8bf93b_0_641"/>
          <p:cNvSpPr/>
          <p:nvPr/>
        </p:nvSpPr>
        <p:spPr>
          <a:xfrm>
            <a:off x="5662700" y="2646767"/>
            <a:ext cx="1787100" cy="5676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tr-TR" sz="1900" u="none" cap="none" strike="noStrike">
                <a:solidFill>
                  <a:srgbClr val="000000"/>
                </a:solidFill>
                <a:latin typeface="Comfortaa"/>
                <a:ea typeface="Comfortaa"/>
                <a:cs typeface="Comfortaa"/>
                <a:sym typeface="Comfortaa"/>
              </a:rPr>
              <a:t>Component</a:t>
            </a:r>
            <a:endParaRPr b="1" i="0" sz="1900" u="none" cap="none" strike="noStrike">
              <a:solidFill>
                <a:srgbClr val="000000"/>
              </a:solidFill>
              <a:latin typeface="Comfortaa"/>
              <a:ea typeface="Comfortaa"/>
              <a:cs typeface="Comfortaa"/>
              <a:sym typeface="Comfortaa"/>
            </a:endParaRPr>
          </a:p>
        </p:txBody>
      </p:sp>
      <p:cxnSp>
        <p:nvCxnSpPr>
          <p:cNvPr id="349" name="Google Shape;349;g1cf4a8bf93b_0_641"/>
          <p:cNvCxnSpPr>
            <a:stCxn id="344" idx="2"/>
            <a:endCxn id="346" idx="0"/>
          </p:cNvCxnSpPr>
          <p:nvPr/>
        </p:nvCxnSpPr>
        <p:spPr>
          <a:xfrm>
            <a:off x="2772283" y="2225533"/>
            <a:ext cx="0" cy="421200"/>
          </a:xfrm>
          <a:prstGeom prst="straightConnector1">
            <a:avLst/>
          </a:prstGeom>
          <a:noFill/>
          <a:ln cap="flat" cmpd="sng" w="9525">
            <a:solidFill>
              <a:schemeClr val="dk2"/>
            </a:solidFill>
            <a:prstDash val="solid"/>
            <a:round/>
            <a:headEnd len="sm" w="sm" type="none"/>
            <a:tailEnd len="med" w="med" type="triangle"/>
          </a:ln>
        </p:spPr>
      </p:cxnSp>
      <p:cxnSp>
        <p:nvCxnSpPr>
          <p:cNvPr id="350" name="Google Shape;350;g1cf4a8bf93b_0_641"/>
          <p:cNvCxnSpPr>
            <a:stCxn id="344" idx="2"/>
            <a:endCxn id="347" idx="0"/>
          </p:cNvCxnSpPr>
          <p:nvPr/>
        </p:nvCxnSpPr>
        <p:spPr>
          <a:xfrm>
            <a:off x="2772283" y="2225533"/>
            <a:ext cx="1879500" cy="421200"/>
          </a:xfrm>
          <a:prstGeom prst="straightConnector1">
            <a:avLst/>
          </a:prstGeom>
          <a:noFill/>
          <a:ln cap="flat" cmpd="sng" w="9525">
            <a:solidFill>
              <a:schemeClr val="dk2"/>
            </a:solidFill>
            <a:prstDash val="solid"/>
            <a:round/>
            <a:headEnd len="sm" w="sm" type="none"/>
            <a:tailEnd len="med" w="med" type="triangle"/>
          </a:ln>
        </p:spPr>
      </p:cxnSp>
      <p:sp>
        <p:nvSpPr>
          <p:cNvPr id="351" name="Google Shape;351;g1cf4a8bf93b_0_641"/>
          <p:cNvSpPr/>
          <p:nvPr/>
        </p:nvSpPr>
        <p:spPr>
          <a:xfrm>
            <a:off x="1330600" y="3454600"/>
            <a:ext cx="9530700" cy="88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700"/>
              <a:buFont typeface="Arial"/>
              <a:buNone/>
            </a:pPr>
            <a:r>
              <a:rPr b="0" i="0" lang="tr-TR" sz="2700" u="none" cap="none" strike="noStrike">
                <a:solidFill>
                  <a:srgbClr val="000000"/>
                </a:solidFill>
                <a:latin typeface="Comfortaa"/>
                <a:ea typeface="Comfortaa"/>
                <a:cs typeface="Comfortaa"/>
                <a:sym typeface="Comfortaa"/>
              </a:rPr>
              <a:t>Service Layer</a:t>
            </a:r>
            <a:endParaRPr b="0" i="0" sz="2700" u="none" cap="none" strike="noStrike">
              <a:solidFill>
                <a:srgbClr val="000000"/>
              </a:solidFill>
              <a:latin typeface="Comfortaa"/>
              <a:ea typeface="Comfortaa"/>
              <a:cs typeface="Comfortaa"/>
              <a:sym typeface="Comfortaa"/>
            </a:endParaRPr>
          </a:p>
        </p:txBody>
      </p:sp>
      <p:sp>
        <p:nvSpPr>
          <p:cNvPr id="352" name="Google Shape;352;g1cf4a8bf93b_0_641"/>
          <p:cNvSpPr/>
          <p:nvPr/>
        </p:nvSpPr>
        <p:spPr>
          <a:xfrm>
            <a:off x="1878733" y="3635600"/>
            <a:ext cx="1787100" cy="5676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tr-TR" sz="1900" u="none" cap="none" strike="noStrike">
                <a:solidFill>
                  <a:srgbClr val="000000"/>
                </a:solidFill>
                <a:latin typeface="Comfortaa"/>
                <a:ea typeface="Comfortaa"/>
                <a:cs typeface="Comfortaa"/>
                <a:sym typeface="Comfortaa"/>
              </a:rPr>
              <a:t>Shared Component</a:t>
            </a:r>
            <a:endParaRPr b="1" i="0" sz="1900" u="none" cap="none" strike="noStrike">
              <a:solidFill>
                <a:srgbClr val="000000"/>
              </a:solidFill>
              <a:latin typeface="Comfortaa"/>
              <a:ea typeface="Comfortaa"/>
              <a:cs typeface="Comfortaa"/>
              <a:sym typeface="Comfortaa"/>
            </a:endParaRPr>
          </a:p>
        </p:txBody>
      </p:sp>
      <p:sp>
        <p:nvSpPr>
          <p:cNvPr id="353" name="Google Shape;353;g1cf4a8bf93b_0_641"/>
          <p:cNvSpPr/>
          <p:nvPr/>
        </p:nvSpPr>
        <p:spPr>
          <a:xfrm>
            <a:off x="1330600" y="4443433"/>
            <a:ext cx="9530700" cy="88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700"/>
              <a:buFont typeface="Arial"/>
              <a:buNone/>
            </a:pPr>
            <a:r>
              <a:rPr b="0" i="0" lang="tr-TR" sz="2700" u="none" cap="none" strike="noStrike">
                <a:solidFill>
                  <a:srgbClr val="000000"/>
                </a:solidFill>
                <a:latin typeface="Comfortaa"/>
                <a:ea typeface="Comfortaa"/>
                <a:cs typeface="Comfortaa"/>
                <a:sym typeface="Comfortaa"/>
              </a:rPr>
              <a:t>Persistence Layer</a:t>
            </a:r>
            <a:endParaRPr b="0" i="0" sz="2700" u="none" cap="none" strike="noStrike">
              <a:solidFill>
                <a:srgbClr val="000000"/>
              </a:solidFill>
              <a:latin typeface="Comfortaa"/>
              <a:ea typeface="Comfortaa"/>
              <a:cs typeface="Comfortaa"/>
              <a:sym typeface="Comfortaa"/>
            </a:endParaRPr>
          </a:p>
        </p:txBody>
      </p:sp>
      <p:sp>
        <p:nvSpPr>
          <p:cNvPr id="354" name="Google Shape;354;g1cf4a8bf93b_0_641"/>
          <p:cNvSpPr/>
          <p:nvPr/>
        </p:nvSpPr>
        <p:spPr>
          <a:xfrm>
            <a:off x="1330600" y="5464000"/>
            <a:ext cx="9530700" cy="88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700"/>
              <a:buFont typeface="Arial"/>
              <a:buNone/>
            </a:pPr>
            <a:r>
              <a:rPr b="0" i="0" lang="tr-TR" sz="2700" u="none" cap="none" strike="noStrike">
                <a:solidFill>
                  <a:srgbClr val="000000"/>
                </a:solidFill>
                <a:latin typeface="Comfortaa"/>
                <a:ea typeface="Comfortaa"/>
                <a:cs typeface="Comfortaa"/>
                <a:sym typeface="Comfortaa"/>
              </a:rPr>
              <a:t>Database Layer</a:t>
            </a:r>
            <a:endParaRPr b="0" i="0" sz="2700" u="none" cap="none" strike="noStrike">
              <a:solidFill>
                <a:srgbClr val="000000"/>
              </a:solidFill>
              <a:latin typeface="Comfortaa"/>
              <a:ea typeface="Comfortaa"/>
              <a:cs typeface="Comfortaa"/>
              <a:sym typeface="Comfortaa"/>
            </a:endParaRPr>
          </a:p>
        </p:txBody>
      </p:sp>
      <p:sp>
        <p:nvSpPr>
          <p:cNvPr id="355" name="Google Shape;355;g1cf4a8bf93b_0_641"/>
          <p:cNvSpPr/>
          <p:nvPr/>
        </p:nvSpPr>
        <p:spPr>
          <a:xfrm>
            <a:off x="8889467" y="1636133"/>
            <a:ext cx="1787100" cy="567600"/>
          </a:xfrm>
          <a:prstGeom prst="roundRect">
            <a:avLst>
              <a:gd fmla="val 16667" name="adj"/>
            </a:avLst>
          </a:prstGeom>
          <a:solidFill>
            <a:schemeClr val="lt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tr-TR" sz="1900" u="none" cap="none" strike="noStrike">
                <a:solidFill>
                  <a:srgbClr val="FF0000"/>
                </a:solidFill>
                <a:latin typeface="Comfortaa"/>
                <a:ea typeface="Comfortaa"/>
                <a:cs typeface="Comfortaa"/>
                <a:sym typeface="Comfortaa"/>
              </a:rPr>
              <a:t>closed</a:t>
            </a:r>
            <a:endParaRPr b="1" i="0" sz="1900" u="none" cap="none" strike="noStrike">
              <a:solidFill>
                <a:srgbClr val="FF0000"/>
              </a:solidFill>
              <a:latin typeface="Comfortaa"/>
              <a:ea typeface="Comfortaa"/>
              <a:cs typeface="Comfortaa"/>
              <a:sym typeface="Comfortaa"/>
            </a:endParaRPr>
          </a:p>
        </p:txBody>
      </p:sp>
      <p:sp>
        <p:nvSpPr>
          <p:cNvPr id="356" name="Google Shape;356;g1cf4a8bf93b_0_641"/>
          <p:cNvSpPr/>
          <p:nvPr/>
        </p:nvSpPr>
        <p:spPr>
          <a:xfrm>
            <a:off x="8889467" y="2989048"/>
            <a:ext cx="1787100" cy="295200"/>
          </a:xfrm>
          <a:prstGeom prst="roundRect">
            <a:avLst>
              <a:gd fmla="val 16667" name="adj"/>
            </a:avLst>
          </a:prstGeom>
          <a:solidFill>
            <a:schemeClr val="lt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tr-TR" sz="1900" u="none" cap="none" strike="noStrike">
                <a:solidFill>
                  <a:srgbClr val="FF0000"/>
                </a:solidFill>
                <a:latin typeface="Comfortaa"/>
                <a:ea typeface="Comfortaa"/>
                <a:cs typeface="Comfortaa"/>
                <a:sym typeface="Comfortaa"/>
              </a:rPr>
              <a:t>closed</a:t>
            </a:r>
            <a:endParaRPr b="1" i="0" sz="1900" u="none" cap="none" strike="noStrike">
              <a:solidFill>
                <a:srgbClr val="FF0000"/>
              </a:solidFill>
              <a:latin typeface="Comfortaa"/>
              <a:ea typeface="Comfortaa"/>
              <a:cs typeface="Comfortaa"/>
              <a:sym typeface="Comfortaa"/>
            </a:endParaRPr>
          </a:p>
        </p:txBody>
      </p:sp>
      <p:sp>
        <p:nvSpPr>
          <p:cNvPr id="357" name="Google Shape;357;g1cf4a8bf93b_0_641"/>
          <p:cNvSpPr/>
          <p:nvPr/>
        </p:nvSpPr>
        <p:spPr>
          <a:xfrm>
            <a:off x="8889467" y="3742781"/>
            <a:ext cx="1787100" cy="295200"/>
          </a:xfrm>
          <a:prstGeom prst="roundRect">
            <a:avLst>
              <a:gd fmla="val 16667" name="adj"/>
            </a:avLst>
          </a:prstGeom>
          <a:solidFill>
            <a:schemeClr val="lt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tr-TR" sz="1900" u="none" cap="none" strike="noStrike">
                <a:solidFill>
                  <a:srgbClr val="38761D"/>
                </a:solidFill>
                <a:latin typeface="Comfortaa"/>
                <a:ea typeface="Comfortaa"/>
                <a:cs typeface="Comfortaa"/>
                <a:sym typeface="Comfortaa"/>
              </a:rPr>
              <a:t>open</a:t>
            </a:r>
            <a:endParaRPr b="1" i="0" sz="1900" u="none" cap="none" strike="noStrike">
              <a:solidFill>
                <a:srgbClr val="38761D"/>
              </a:solidFill>
              <a:latin typeface="Comfortaa"/>
              <a:ea typeface="Comfortaa"/>
              <a:cs typeface="Comfortaa"/>
              <a:sym typeface="Comfortaa"/>
            </a:endParaRPr>
          </a:p>
        </p:txBody>
      </p:sp>
      <p:sp>
        <p:nvSpPr>
          <p:cNvPr id="358" name="Google Shape;358;g1cf4a8bf93b_0_641"/>
          <p:cNvSpPr/>
          <p:nvPr/>
        </p:nvSpPr>
        <p:spPr>
          <a:xfrm>
            <a:off x="8889467" y="4618500"/>
            <a:ext cx="1787100" cy="567600"/>
          </a:xfrm>
          <a:prstGeom prst="roundRect">
            <a:avLst>
              <a:gd fmla="val 16667" name="adj"/>
            </a:avLst>
          </a:prstGeom>
          <a:solidFill>
            <a:schemeClr val="lt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tr-TR" sz="1900" u="none" cap="none" strike="noStrike">
                <a:solidFill>
                  <a:srgbClr val="FF0000"/>
                </a:solidFill>
                <a:latin typeface="Comfortaa"/>
                <a:ea typeface="Comfortaa"/>
                <a:cs typeface="Comfortaa"/>
                <a:sym typeface="Comfortaa"/>
              </a:rPr>
              <a:t>closed</a:t>
            </a:r>
            <a:endParaRPr b="1" i="0" sz="1900" u="none" cap="none" strike="noStrike">
              <a:solidFill>
                <a:srgbClr val="FF0000"/>
              </a:solidFill>
              <a:latin typeface="Comfortaa"/>
              <a:ea typeface="Comfortaa"/>
              <a:cs typeface="Comfortaa"/>
              <a:sym typeface="Comfortaa"/>
            </a:endParaRPr>
          </a:p>
        </p:txBody>
      </p:sp>
      <p:sp>
        <p:nvSpPr>
          <p:cNvPr id="359" name="Google Shape;359;g1cf4a8bf93b_0_641"/>
          <p:cNvSpPr/>
          <p:nvPr/>
        </p:nvSpPr>
        <p:spPr>
          <a:xfrm>
            <a:off x="8889467" y="5591467"/>
            <a:ext cx="1787100" cy="567600"/>
          </a:xfrm>
          <a:prstGeom prst="roundRect">
            <a:avLst>
              <a:gd fmla="val 16667" name="adj"/>
            </a:avLst>
          </a:prstGeom>
          <a:solidFill>
            <a:schemeClr val="lt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1" i="0" lang="tr-TR" sz="1900" u="none" cap="none" strike="noStrike">
                <a:solidFill>
                  <a:srgbClr val="FF0000"/>
                </a:solidFill>
                <a:latin typeface="Comfortaa"/>
                <a:ea typeface="Comfortaa"/>
                <a:cs typeface="Comfortaa"/>
                <a:sym typeface="Comfortaa"/>
              </a:rPr>
              <a:t>closed</a:t>
            </a:r>
            <a:endParaRPr b="1" i="0" sz="1900" u="none" cap="none" strike="noStrike">
              <a:solidFill>
                <a:srgbClr val="FF0000"/>
              </a:solidFill>
              <a:latin typeface="Comfortaa"/>
              <a:ea typeface="Comfortaa"/>
              <a:cs typeface="Comfortaa"/>
              <a:sym typeface="Comforta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1cf4a8bf93b_0_662"/>
          <p:cNvSpPr/>
          <p:nvPr/>
        </p:nvSpPr>
        <p:spPr>
          <a:xfrm rot="10800000">
            <a:off x="3199250" y="873067"/>
            <a:ext cx="5793300" cy="5793300"/>
          </a:xfrm>
          <a:prstGeom prst="pie">
            <a:avLst>
              <a:gd fmla="val 0" name="adj1"/>
              <a:gd fmla="val 10800884" name="adj2"/>
            </a:avLst>
          </a:prstGeom>
          <a:solidFill>
            <a:srgbClr val="D5A6BD"/>
          </a:solidFill>
          <a:ln cap="flat" cmpd="sng" w="9525">
            <a:solidFill>
              <a:schemeClr val="dk2"/>
            </a:solidFill>
            <a:prstDash val="solid"/>
            <a:round/>
            <a:headEnd len="sm" w="sm" type="none"/>
            <a:tailEnd len="sm" w="sm" type="none"/>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Comfortaa Medium"/>
              <a:ea typeface="Comfortaa Medium"/>
              <a:cs typeface="Comfortaa Medium"/>
              <a:sym typeface="Comfortaa Medium"/>
            </a:endParaRPr>
          </a:p>
        </p:txBody>
      </p:sp>
      <p:sp>
        <p:nvSpPr>
          <p:cNvPr id="365" name="Google Shape;365;g1cf4a8bf93b_0_662"/>
          <p:cNvSpPr/>
          <p:nvPr/>
        </p:nvSpPr>
        <p:spPr>
          <a:xfrm>
            <a:off x="3198783" y="872867"/>
            <a:ext cx="5793300" cy="5793300"/>
          </a:xfrm>
          <a:prstGeom prst="pie">
            <a:avLst>
              <a:gd fmla="val 0" name="adj1"/>
              <a:gd fmla="val 10794581" name="adj2"/>
            </a:avLst>
          </a:prstGeom>
          <a:solidFill>
            <a:srgbClr val="9FC5E8"/>
          </a:solidFill>
          <a:ln cap="flat" cmpd="sng" w="9525">
            <a:solidFill>
              <a:schemeClr val="dk2"/>
            </a:solidFill>
            <a:prstDash val="solid"/>
            <a:round/>
            <a:headEnd len="sm" w="sm" type="none"/>
            <a:tailEnd len="sm" w="sm" type="none"/>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sp>
        <p:nvSpPr>
          <p:cNvPr id="366" name="Google Shape;366;g1cf4a8bf93b_0_66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990"/>
              <a:buNone/>
            </a:pPr>
            <a:r>
              <a:rPr lang="tr-TR" sz="3430">
                <a:latin typeface="Comfortaa Medium"/>
                <a:ea typeface="Comfortaa Medium"/>
                <a:cs typeface="Comfortaa Medium"/>
                <a:sym typeface="Comfortaa Medium"/>
              </a:rPr>
              <a:t>Clean Architecture</a:t>
            </a:r>
            <a:endParaRPr sz="3430">
              <a:latin typeface="Comfortaa Medium"/>
              <a:ea typeface="Comfortaa Medium"/>
              <a:cs typeface="Comfortaa Medium"/>
              <a:sym typeface="Comfortaa Medium"/>
            </a:endParaRPr>
          </a:p>
        </p:txBody>
      </p:sp>
      <p:sp>
        <p:nvSpPr>
          <p:cNvPr id="367" name="Google Shape;367;g1cf4a8bf93b_0_662"/>
          <p:cNvSpPr/>
          <p:nvPr/>
        </p:nvSpPr>
        <p:spPr>
          <a:xfrm>
            <a:off x="4148200" y="1821967"/>
            <a:ext cx="3895500" cy="38955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Arial"/>
              <a:ea typeface="Arial"/>
              <a:cs typeface="Arial"/>
              <a:sym typeface="Arial"/>
            </a:endParaRPr>
          </a:p>
        </p:txBody>
      </p:sp>
      <p:sp>
        <p:nvSpPr>
          <p:cNvPr id="368" name="Google Shape;368;g1cf4a8bf93b_0_662"/>
          <p:cNvSpPr txBox="1"/>
          <p:nvPr/>
        </p:nvSpPr>
        <p:spPr>
          <a:xfrm>
            <a:off x="5024400" y="1145867"/>
            <a:ext cx="2143200" cy="5694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100"/>
              <a:buFont typeface="Arial"/>
              <a:buNone/>
            </a:pPr>
            <a:r>
              <a:rPr b="0" i="0" lang="tr-TR" sz="2100" u="none" cap="none" strike="noStrike">
                <a:solidFill>
                  <a:srgbClr val="000000"/>
                </a:solidFill>
                <a:latin typeface="Comfortaa Medium"/>
                <a:ea typeface="Comfortaa Medium"/>
                <a:cs typeface="Comfortaa Medium"/>
                <a:sym typeface="Comfortaa Medium"/>
              </a:rPr>
              <a:t>Presentation</a:t>
            </a:r>
            <a:endParaRPr b="0" i="0" sz="2100" u="none" cap="none" strike="noStrike">
              <a:solidFill>
                <a:srgbClr val="000000"/>
              </a:solidFill>
              <a:latin typeface="Comfortaa Medium"/>
              <a:ea typeface="Comfortaa Medium"/>
              <a:cs typeface="Comfortaa Medium"/>
              <a:sym typeface="Comfortaa Medium"/>
            </a:endParaRPr>
          </a:p>
        </p:txBody>
      </p:sp>
      <p:cxnSp>
        <p:nvCxnSpPr>
          <p:cNvPr id="369" name="Google Shape;369;g1cf4a8bf93b_0_662"/>
          <p:cNvCxnSpPr/>
          <p:nvPr/>
        </p:nvCxnSpPr>
        <p:spPr>
          <a:xfrm>
            <a:off x="3199400" y="3769767"/>
            <a:ext cx="5793300" cy="0"/>
          </a:xfrm>
          <a:prstGeom prst="straightConnector1">
            <a:avLst/>
          </a:prstGeom>
          <a:noFill/>
          <a:ln cap="flat" cmpd="sng" w="38100">
            <a:solidFill>
              <a:schemeClr val="dk2"/>
            </a:solidFill>
            <a:prstDash val="solid"/>
            <a:round/>
            <a:headEnd len="sm" w="sm" type="none"/>
            <a:tailEnd len="sm" w="sm" type="none"/>
          </a:ln>
        </p:spPr>
      </p:cxnSp>
      <p:sp>
        <p:nvSpPr>
          <p:cNvPr id="370" name="Google Shape;370;g1cf4a8bf93b_0_662"/>
          <p:cNvSpPr/>
          <p:nvPr/>
        </p:nvSpPr>
        <p:spPr>
          <a:xfrm>
            <a:off x="5910200" y="5156867"/>
            <a:ext cx="371700" cy="763500"/>
          </a:xfrm>
          <a:prstGeom prst="up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g1cf4a8bf93b_0_662"/>
          <p:cNvSpPr/>
          <p:nvPr/>
        </p:nvSpPr>
        <p:spPr>
          <a:xfrm rot="10800000">
            <a:off x="5910100" y="1604167"/>
            <a:ext cx="371700" cy="763500"/>
          </a:xfrm>
          <a:prstGeom prst="up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g1cf4a8bf93b_0_662"/>
          <p:cNvSpPr txBox="1"/>
          <p:nvPr/>
        </p:nvSpPr>
        <p:spPr>
          <a:xfrm>
            <a:off x="4922767" y="5818867"/>
            <a:ext cx="2333700" cy="5694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100"/>
              <a:buFont typeface="Arial"/>
              <a:buNone/>
            </a:pPr>
            <a:r>
              <a:rPr b="0" i="0" lang="tr-TR" sz="2100" u="none" cap="none" strike="noStrike">
                <a:solidFill>
                  <a:srgbClr val="000000"/>
                </a:solidFill>
                <a:latin typeface="Comfortaa Medium"/>
                <a:ea typeface="Comfortaa Medium"/>
                <a:cs typeface="Comfortaa Medium"/>
                <a:sym typeface="Comfortaa Medium"/>
              </a:rPr>
              <a:t>Infrastructure</a:t>
            </a:r>
            <a:endParaRPr b="0" i="0" sz="2100" u="none" cap="none" strike="noStrike">
              <a:solidFill>
                <a:srgbClr val="000000"/>
              </a:solidFill>
              <a:latin typeface="Comfortaa Medium"/>
              <a:ea typeface="Comfortaa Medium"/>
              <a:cs typeface="Comfortaa Medium"/>
              <a:sym typeface="Comfortaa Medium"/>
            </a:endParaRPr>
          </a:p>
        </p:txBody>
      </p:sp>
      <p:sp>
        <p:nvSpPr>
          <p:cNvPr id="373" name="Google Shape;373;g1cf4a8bf93b_0_662"/>
          <p:cNvSpPr txBox="1"/>
          <p:nvPr/>
        </p:nvSpPr>
        <p:spPr>
          <a:xfrm>
            <a:off x="5024400" y="2303167"/>
            <a:ext cx="2143200" cy="5694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100"/>
              <a:buFont typeface="Arial"/>
              <a:buNone/>
            </a:pPr>
            <a:r>
              <a:rPr b="0" i="0" lang="tr-TR" sz="2100" u="none" cap="none" strike="noStrike">
                <a:solidFill>
                  <a:srgbClr val="000000"/>
                </a:solidFill>
                <a:latin typeface="Arial"/>
                <a:ea typeface="Arial"/>
                <a:cs typeface="Arial"/>
                <a:sym typeface="Arial"/>
              </a:rPr>
              <a:t>Application</a:t>
            </a:r>
            <a:endParaRPr b="0" i="0" sz="2100" u="none" cap="none" strike="noStrike">
              <a:solidFill>
                <a:srgbClr val="000000"/>
              </a:solidFill>
              <a:latin typeface="Arial"/>
              <a:ea typeface="Arial"/>
              <a:cs typeface="Arial"/>
              <a:sym typeface="Arial"/>
            </a:endParaRPr>
          </a:p>
        </p:txBody>
      </p:sp>
      <p:sp>
        <p:nvSpPr>
          <p:cNvPr id="374" name="Google Shape;374;g1cf4a8bf93b_0_662"/>
          <p:cNvSpPr/>
          <p:nvPr/>
        </p:nvSpPr>
        <p:spPr>
          <a:xfrm>
            <a:off x="5204200" y="2877967"/>
            <a:ext cx="1783500" cy="178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300"/>
              <a:buFont typeface="Arial"/>
              <a:buNone/>
            </a:pPr>
            <a:r>
              <a:rPr b="0" i="0" lang="tr-TR" sz="2300" u="none" cap="none" strike="noStrike">
                <a:solidFill>
                  <a:srgbClr val="000000"/>
                </a:solidFill>
                <a:latin typeface="Arial"/>
                <a:ea typeface="Arial"/>
                <a:cs typeface="Arial"/>
                <a:sym typeface="Arial"/>
              </a:rPr>
              <a:t>Domain</a:t>
            </a:r>
            <a:endParaRPr b="0" i="0" sz="2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rial"/>
              <a:ea typeface="Arial"/>
              <a:cs typeface="Arial"/>
              <a:sym typeface="Arial"/>
            </a:endParaRPr>
          </a:p>
        </p:txBody>
      </p:sp>
      <p:sp>
        <p:nvSpPr>
          <p:cNvPr id="375" name="Google Shape;375;g1cf4a8bf93b_0_662"/>
          <p:cNvSpPr/>
          <p:nvPr/>
        </p:nvSpPr>
        <p:spPr>
          <a:xfrm rot="10800000">
            <a:off x="5910100" y="2800367"/>
            <a:ext cx="371700" cy="684900"/>
          </a:xfrm>
          <a:prstGeom prst="up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g1cf4a8bf93b_0_662"/>
          <p:cNvSpPr/>
          <p:nvPr/>
        </p:nvSpPr>
        <p:spPr>
          <a:xfrm>
            <a:off x="4141242" y="1821952"/>
            <a:ext cx="3895500" cy="38955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700"/>
              <a:buFont typeface="Arial"/>
              <a:buNone/>
            </a:pPr>
            <a:r>
              <a:rPr b="0" i="0" lang="tr-TR" sz="2700" u="none" cap="none" strike="noStrike">
                <a:solidFill>
                  <a:srgbClr val="000000"/>
                </a:solidFill>
                <a:latin typeface="Comfortaa Medium"/>
                <a:ea typeface="Comfortaa Medium"/>
                <a:cs typeface="Comfortaa Medium"/>
                <a:sym typeface="Comfortaa Medium"/>
              </a:rPr>
              <a:t>Core</a:t>
            </a:r>
            <a:endParaRPr b="0" i="0" sz="2700" u="none" cap="none" strike="noStrike">
              <a:solidFill>
                <a:srgbClr val="000000"/>
              </a:solidFill>
              <a:latin typeface="Comfortaa Medium"/>
              <a:ea typeface="Comfortaa Medium"/>
              <a:cs typeface="Comfortaa Medium"/>
              <a:sym typeface="Comfortaa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76"/>
                                        </p:tgtEl>
                                      </p:cBhvr>
                                    </p:animEffect>
                                    <p:set>
                                      <p:cBhvr>
                                        <p:cTn dur="1" fill="hold">
                                          <p:stCondLst>
                                            <p:cond delay="1000"/>
                                          </p:stCondLst>
                                        </p:cTn>
                                        <p:tgtEl>
                                          <p:spTgt spid="37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graphicFrame>
        <p:nvGraphicFramePr>
          <p:cNvPr id="381" name="Google Shape;381;g1cf4a8bf93b_0_636"/>
          <p:cNvGraphicFramePr/>
          <p:nvPr/>
        </p:nvGraphicFramePr>
        <p:xfrm>
          <a:off x="206967" y="599433"/>
          <a:ext cx="3000000" cy="3000000"/>
        </p:xfrm>
        <a:graphic>
          <a:graphicData uri="http://schemas.openxmlformats.org/drawingml/2006/table">
            <a:tbl>
              <a:tblPr>
                <a:noFill/>
                <a:tableStyleId>{00DC06F8-39DD-4207-AB35-58EDC8F89E66}</a:tableStyleId>
              </a:tblPr>
              <a:tblGrid>
                <a:gridCol w="1341500"/>
                <a:gridCol w="1304575"/>
                <a:gridCol w="1304575"/>
                <a:gridCol w="1304575"/>
                <a:gridCol w="1304575"/>
                <a:gridCol w="1304575"/>
                <a:gridCol w="1304575"/>
                <a:gridCol w="1304575"/>
                <a:gridCol w="1383225"/>
              </a:tblGrid>
              <a:tr h="266700">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381:0:0"/>
                      </a:ext>
                    </a:extLst>
                  </a:tcPr>
                </a:tc>
                <a:tc>
                  <a:txBody>
                    <a:bodyPr/>
                    <a:lstStyle/>
                    <a:p>
                      <a:pPr indent="0" lvl="0" marL="0" marR="0" rtl="0" algn="ctr">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Layered</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0:1"/>
                      </a:ext>
                    </a:extLst>
                  </a:tcPr>
                </a:tc>
                <a:tc>
                  <a:txBody>
                    <a:bodyPr/>
                    <a:lstStyle/>
                    <a:p>
                      <a:pPr indent="0" lvl="0" marL="0" marR="0" rtl="0" algn="ctr">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Pipeline</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0:2"/>
                      </a:ext>
                    </a:extLst>
                  </a:tcPr>
                </a:tc>
                <a:tc>
                  <a:txBody>
                    <a:bodyPr/>
                    <a:lstStyle/>
                    <a:p>
                      <a:pPr indent="0" lvl="0" marL="0" marR="0" rtl="0" algn="ctr">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Mikro Kernel</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0:3"/>
                      </a:ext>
                    </a:extLst>
                  </a:tcPr>
                </a:tc>
                <a:tc>
                  <a:txBody>
                    <a:bodyPr/>
                    <a:lstStyle/>
                    <a:p>
                      <a:pPr indent="0" lvl="0" marL="0" marR="0" rtl="0" algn="ctr">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Service Based</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0:4"/>
                      </a:ext>
                    </a:extLst>
                  </a:tcPr>
                </a:tc>
                <a:tc>
                  <a:txBody>
                    <a:bodyPr/>
                    <a:lstStyle/>
                    <a:p>
                      <a:pPr indent="0" lvl="0" marL="0" marR="0" rtl="0" algn="ctr">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Event Driven</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0:5"/>
                      </a:ext>
                    </a:extLst>
                  </a:tcPr>
                </a:tc>
                <a:tc>
                  <a:txBody>
                    <a:bodyPr/>
                    <a:lstStyle/>
                    <a:p>
                      <a:pPr indent="0" lvl="0" marL="0" marR="0" rtl="0" algn="ctr">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Space Based</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0:6"/>
                      </a:ext>
                    </a:extLst>
                  </a:tcPr>
                </a:tc>
                <a:tc>
                  <a:txBody>
                    <a:bodyPr/>
                    <a:lstStyle/>
                    <a:p>
                      <a:pPr indent="0" lvl="0" marL="0" marR="0" rtl="0" algn="ctr">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Service Oriented</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0:7"/>
                      </a:ext>
                    </a:extLst>
                  </a:tcPr>
                </a:tc>
                <a:tc>
                  <a:txBody>
                    <a:bodyPr/>
                    <a:lstStyle/>
                    <a:p>
                      <a:pPr indent="0" lvl="0" marL="0" marR="0" rtl="0" algn="ctr">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Microservices</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0:8"/>
                      </a:ext>
                    </a:extLst>
                  </a:tcPr>
                </a:tc>
              </a:tr>
              <a:tr h="266700">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Partition Type</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81:1: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Technical</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1: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Technical</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1: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Domain + Technical</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1: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Domain</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Technical</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Domain + Technical</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Technical</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Domain</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8"/>
                      </a:ext>
                    </a:extLst>
                  </a:tcPr>
                </a:tc>
              </a:tr>
              <a:tr h="266700">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Number of Quanta</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81:2: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1</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2: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1</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2: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1</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2: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1...*</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2: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1...*</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2: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1...*</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2: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1</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2: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1...*</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2:8"/>
                      </a:ext>
                    </a:extLst>
                  </a:tcPr>
                </a:tc>
              </a:tr>
              <a:tr h="335275">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Deployability</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81:3: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3: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3:2"/>
                      </a:ext>
                    </a:extLst>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3: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3: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3: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3: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3: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3:8"/>
                      </a:ext>
                    </a:extLst>
                  </a:tcPr>
                </a:tc>
              </a:tr>
              <a:tr h="335275">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Elasticity</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81:4: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4: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4:2"/>
                      </a:ext>
                    </a:extLst>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4: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4: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4: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4: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4: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4:8"/>
                      </a:ext>
                    </a:extLst>
                  </a:tcPr>
                </a:tc>
              </a:tr>
              <a:tr h="335275">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Evolutionary</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81:5: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5: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5:2"/>
                      </a:ext>
                    </a:extLst>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5: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5: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5: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5: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5: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5:8"/>
                      </a:ext>
                    </a:extLst>
                  </a:tcPr>
                </a:tc>
              </a:tr>
              <a:tr h="279400">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Fault Tolerence</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81:6: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6: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6:2"/>
                      </a:ext>
                    </a:extLst>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6: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6: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6: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6: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6: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6:8"/>
                      </a:ext>
                    </a:extLst>
                  </a:tcPr>
                </a:tc>
              </a:tr>
              <a:tr h="335275">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Modularity</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81:7: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7: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7:2"/>
                      </a:ext>
                    </a:extLst>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7: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7: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7: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7: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7: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7:8"/>
                      </a:ext>
                    </a:extLst>
                  </a:tcPr>
                </a:tc>
              </a:tr>
              <a:tr h="279400">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Overall Cost</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81:8: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8: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8: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8: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8: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8: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8: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8: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8:8"/>
                      </a:ext>
                    </a:extLst>
                  </a:tcPr>
                </a:tc>
              </a:tr>
              <a:tr h="279400">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Performance</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81:9: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9: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9: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9: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9: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9: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9: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9: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9:8"/>
                      </a:ext>
                    </a:extLst>
                  </a:tcPr>
                </a:tc>
              </a:tr>
              <a:tr h="279400">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Reliability</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81:10: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10: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10: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10: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0: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0: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0: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0: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0:8"/>
                      </a:ext>
                    </a:extLst>
                  </a:tcPr>
                </a:tc>
              </a:tr>
              <a:tr h="279400">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Scalability</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81:11: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11: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11: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11: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1: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1: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1: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1: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1:8"/>
                      </a:ext>
                    </a:extLst>
                  </a:tcPr>
                </a:tc>
              </a:tr>
              <a:tr h="279400">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Simplicity</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81:12: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12: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12: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12: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2: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2: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2: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2: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2:8"/>
                      </a:ext>
                    </a:extLst>
                  </a:tcPr>
                </a:tc>
              </a:tr>
              <a:tr h="279400">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Testability</a:t>
                      </a:r>
                      <a:endParaRPr b="1"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381:13: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13: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13: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13: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3: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3: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3:6"/>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3:7"/>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3:8"/>
                      </a:ext>
                    </a:extLst>
                  </a:tcPr>
                </a:tc>
              </a:tr>
              <a:tr h="533400">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extLst>
                      <a:ext uri="http://customooxmlschemas.google.com/">
                        <go:slidesCustomData xmlns:go="http://customooxmlschemas.google.com/" cellId="381:14:0"/>
                      </a:ext>
                    </a:extLst>
                  </a:tcPr>
                </a:tc>
                <a:tc gridSpan="3">
                  <a:txBody>
                    <a:bodyPr/>
                    <a:lstStyle/>
                    <a:p>
                      <a:pPr indent="0" lvl="0" marL="0" marR="0" rtl="0" algn="ctr">
                        <a:lnSpc>
                          <a:spcPct val="115000"/>
                        </a:lnSpc>
                        <a:spcBef>
                          <a:spcPts val="0"/>
                        </a:spcBef>
                        <a:spcAft>
                          <a:spcPts val="0"/>
                        </a:spcAft>
                        <a:buClr>
                          <a:srgbClr val="000000"/>
                        </a:buClr>
                        <a:buSzPts val="3200"/>
                        <a:buFont typeface="Arial"/>
                        <a:buNone/>
                      </a:pPr>
                      <a:r>
                        <a:rPr b="1" lang="tr-TR" sz="3200" u="none" cap="none" strike="noStrike">
                          <a:latin typeface="Comfortaa"/>
                          <a:ea typeface="Comfortaa"/>
                          <a:cs typeface="Comfortaa"/>
                          <a:sym typeface="Comfortaa"/>
                        </a:rPr>
                        <a:t>Monolithic Styles</a:t>
                      </a:r>
                      <a:endParaRPr b="1" sz="32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extLst>
                      <a:ext uri="http://customooxmlschemas.google.com/">
                        <go:slidesCustomData xmlns:go="http://customooxmlschemas.google.com/" cellId="381:14:1"/>
                      </a:ext>
                    </a:extLst>
                  </a:tcPr>
                </a:tc>
                <a:tc hMerge="1"/>
                <a:tc hMerge="1"/>
                <a:tc gridSpan="5">
                  <a:txBody>
                    <a:bodyPr/>
                    <a:lstStyle/>
                    <a:p>
                      <a:pPr indent="0" lvl="0" marL="0" marR="0" rtl="0" algn="ctr">
                        <a:lnSpc>
                          <a:spcPct val="115000"/>
                        </a:lnSpc>
                        <a:spcBef>
                          <a:spcPts val="0"/>
                        </a:spcBef>
                        <a:spcAft>
                          <a:spcPts val="0"/>
                        </a:spcAft>
                        <a:buClr>
                          <a:srgbClr val="000000"/>
                        </a:buClr>
                        <a:buSzPts val="3200"/>
                        <a:buFont typeface="Arial"/>
                        <a:buNone/>
                      </a:pPr>
                      <a:r>
                        <a:rPr b="1" lang="tr-TR" sz="3200" u="none" cap="none" strike="noStrike">
                          <a:latin typeface="Comfortaa"/>
                          <a:ea typeface="Comfortaa"/>
                          <a:cs typeface="Comfortaa"/>
                          <a:sym typeface="Comfortaa"/>
                        </a:rPr>
                        <a:t>Distributed Styles</a:t>
                      </a:r>
                      <a:endParaRPr b="1" sz="32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381:14:4"/>
                      </a:ext>
                    </a:extLst>
                  </a:tcPr>
                </a:tc>
                <a:tc hMerge="1"/>
                <a:tc hMerge="1"/>
                <a:tc hMerge="1"/>
                <a:tc hMerge="1"/>
              </a:tr>
            </a:tbl>
          </a:graphicData>
        </a:graphic>
      </p:graphicFrame>
      <p:sp>
        <p:nvSpPr>
          <p:cNvPr id="382" name="Google Shape;382;g1cf4a8bf93b_0_636"/>
          <p:cNvSpPr txBox="1"/>
          <p:nvPr/>
        </p:nvSpPr>
        <p:spPr>
          <a:xfrm>
            <a:off x="5493400" y="6339667"/>
            <a:ext cx="6491700" cy="446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300"/>
              <a:buFont typeface="Arial"/>
              <a:buNone/>
            </a:pPr>
            <a:r>
              <a:rPr b="0" i="1" lang="tr-TR" sz="1300" u="none" cap="none" strike="noStrike">
                <a:solidFill>
                  <a:srgbClr val="000000"/>
                </a:solidFill>
                <a:latin typeface="Comfortaa"/>
                <a:ea typeface="Comfortaa"/>
                <a:cs typeface="Comfortaa"/>
                <a:sym typeface="Comfortaa"/>
              </a:rPr>
              <a:t>* Richards &amp; Ford, Fundamentals of Software Architecture, O’Reilly</a:t>
            </a:r>
            <a:endParaRPr b="0" i="1" sz="1300" u="none" cap="none" strike="noStrike">
              <a:solidFill>
                <a:srgbClr val="000000"/>
              </a:solidFill>
              <a:latin typeface="Comfortaa"/>
              <a:ea typeface="Comfortaa"/>
              <a:cs typeface="Comfortaa"/>
              <a:sym typeface="Comforta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g1cf4a8bf93b_0_798"/>
          <p:cNvPicPr preferRelativeResize="0"/>
          <p:nvPr/>
        </p:nvPicPr>
        <p:blipFill rotWithShape="1">
          <a:blip r:embed="rId3">
            <a:alphaModFix/>
          </a:blip>
          <a:srcRect b="0" l="0" r="0" t="0"/>
          <a:stretch/>
        </p:blipFill>
        <p:spPr>
          <a:xfrm>
            <a:off x="152400" y="245038"/>
            <a:ext cx="11887202" cy="6367923"/>
          </a:xfrm>
          <a:prstGeom prst="rect">
            <a:avLst/>
          </a:prstGeom>
          <a:noFill/>
          <a:ln>
            <a:noFill/>
          </a:ln>
        </p:spPr>
      </p:pic>
      <p:sp>
        <p:nvSpPr>
          <p:cNvPr id="389" name="Google Shape;389;g1cf4a8bf93b_0_798"/>
          <p:cNvSpPr txBox="1"/>
          <p:nvPr/>
        </p:nvSpPr>
        <p:spPr>
          <a:xfrm>
            <a:off x="2598675" y="1824150"/>
            <a:ext cx="3870600" cy="17007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80000"/>
              </a:lnSpc>
              <a:spcBef>
                <a:spcPts val="0"/>
              </a:spcBef>
              <a:spcAft>
                <a:spcPts val="0"/>
              </a:spcAft>
              <a:buClr>
                <a:srgbClr val="000000"/>
              </a:buClr>
              <a:buSzPts val="2200"/>
              <a:buFont typeface="Calibri"/>
              <a:buChar char="●"/>
            </a:pPr>
            <a:r>
              <a:rPr b="0" i="0" lang="tr-TR" sz="2200" u="none" cap="none" strike="noStrike">
                <a:solidFill>
                  <a:srgbClr val="000000"/>
                </a:solidFill>
                <a:latin typeface="Calibri"/>
                <a:ea typeface="Calibri"/>
                <a:cs typeface="Calibri"/>
                <a:sym typeface="Calibri"/>
              </a:rPr>
              <a:t>2002</a:t>
            </a:r>
            <a:endParaRPr b="0" i="0" sz="2200" u="none" cap="none" strike="noStrike">
              <a:solidFill>
                <a:srgbClr val="000000"/>
              </a:solidFill>
              <a:latin typeface="Calibri"/>
              <a:ea typeface="Calibri"/>
              <a:cs typeface="Calibri"/>
              <a:sym typeface="Calibri"/>
            </a:endParaRPr>
          </a:p>
          <a:p>
            <a:pPr indent="-368300" lvl="0" marL="457200" marR="0" rtl="0" algn="l">
              <a:lnSpc>
                <a:spcPct val="80000"/>
              </a:lnSpc>
              <a:spcBef>
                <a:spcPts val="0"/>
              </a:spcBef>
              <a:spcAft>
                <a:spcPts val="0"/>
              </a:spcAft>
              <a:buClr>
                <a:srgbClr val="000000"/>
              </a:buClr>
              <a:buSzPts val="2200"/>
              <a:buFont typeface="Calibri"/>
              <a:buChar char="●"/>
            </a:pPr>
            <a:r>
              <a:rPr b="0" i="0" lang="tr-TR" sz="2200" u="none" cap="none" strike="noStrike">
                <a:solidFill>
                  <a:srgbClr val="000000"/>
                </a:solidFill>
                <a:latin typeface="Calibri"/>
                <a:ea typeface="Calibri"/>
                <a:cs typeface="Calibri"/>
                <a:sym typeface="Calibri"/>
              </a:rPr>
              <a:t>N-Tier</a:t>
            </a:r>
            <a:endParaRPr b="0" i="0" sz="2200" u="none" cap="none" strike="noStrike">
              <a:solidFill>
                <a:srgbClr val="000000"/>
              </a:solidFill>
              <a:latin typeface="Calibri"/>
              <a:ea typeface="Calibri"/>
              <a:cs typeface="Calibri"/>
              <a:sym typeface="Calibri"/>
            </a:endParaRPr>
          </a:p>
          <a:p>
            <a:pPr indent="-368300" lvl="0" marL="457200" marR="0" rtl="0" algn="l">
              <a:lnSpc>
                <a:spcPct val="80000"/>
              </a:lnSpc>
              <a:spcBef>
                <a:spcPts val="0"/>
              </a:spcBef>
              <a:spcAft>
                <a:spcPts val="0"/>
              </a:spcAft>
              <a:buClr>
                <a:srgbClr val="000000"/>
              </a:buClr>
              <a:buSzPts val="2200"/>
              <a:buFont typeface="Calibri"/>
              <a:buChar char="●"/>
            </a:pPr>
            <a:r>
              <a:rPr lang="tr-TR" sz="2200">
                <a:latin typeface="Calibri"/>
                <a:ea typeface="Calibri"/>
                <a:cs typeface="Calibri"/>
                <a:sym typeface="Calibri"/>
              </a:rPr>
              <a:t>~ </a:t>
            </a:r>
            <a:r>
              <a:rPr b="0" i="0" lang="tr-TR" sz="2200" u="none" cap="none" strike="noStrike">
                <a:solidFill>
                  <a:srgbClr val="000000"/>
                </a:solidFill>
                <a:latin typeface="Calibri"/>
                <a:ea typeface="Calibri"/>
                <a:cs typeface="Calibri"/>
                <a:sym typeface="Calibri"/>
              </a:rPr>
              <a:t>8</a:t>
            </a:r>
            <a:r>
              <a:rPr lang="tr-TR" sz="2200">
                <a:latin typeface="Calibri"/>
                <a:ea typeface="Calibri"/>
                <a:cs typeface="Calibri"/>
                <a:sym typeface="Calibri"/>
              </a:rPr>
              <a:t>000</a:t>
            </a:r>
            <a:r>
              <a:rPr b="0" i="0" lang="tr-TR" sz="2200" u="none" cap="none" strike="noStrike">
                <a:solidFill>
                  <a:srgbClr val="000000"/>
                </a:solidFill>
                <a:latin typeface="Calibri"/>
                <a:ea typeface="Calibri"/>
                <a:cs typeface="Calibri"/>
                <a:sym typeface="Calibri"/>
              </a:rPr>
              <a:t> Ekran</a:t>
            </a:r>
            <a:endParaRPr b="0" i="0" sz="2200" u="none" cap="none" strike="noStrike">
              <a:solidFill>
                <a:srgbClr val="000000"/>
              </a:solidFill>
              <a:latin typeface="Calibri"/>
              <a:ea typeface="Calibri"/>
              <a:cs typeface="Calibri"/>
              <a:sym typeface="Calibri"/>
            </a:endParaRPr>
          </a:p>
          <a:p>
            <a:pPr indent="-368300" lvl="0" marL="457200" marR="0" rtl="0" algn="l">
              <a:lnSpc>
                <a:spcPct val="80000"/>
              </a:lnSpc>
              <a:spcBef>
                <a:spcPts val="0"/>
              </a:spcBef>
              <a:spcAft>
                <a:spcPts val="0"/>
              </a:spcAft>
              <a:buClr>
                <a:srgbClr val="000000"/>
              </a:buClr>
              <a:buSzPts val="2200"/>
              <a:buFont typeface="Calibri"/>
              <a:buChar char="●"/>
            </a:pPr>
            <a:r>
              <a:rPr b="0" i="0" lang="tr-TR" sz="2200" u="none" cap="none" strike="noStrike">
                <a:solidFill>
                  <a:srgbClr val="000000"/>
                </a:solidFill>
                <a:latin typeface="Calibri"/>
                <a:ea typeface="Calibri"/>
                <a:cs typeface="Calibri"/>
                <a:sym typeface="Calibri"/>
              </a:rPr>
              <a:t>~ 27bin S</a:t>
            </a:r>
            <a:r>
              <a:rPr lang="tr-TR" sz="2200">
                <a:latin typeface="Calibri"/>
                <a:ea typeface="Calibri"/>
                <a:cs typeface="Calibri"/>
                <a:sym typeface="Calibri"/>
              </a:rPr>
              <a:t>tored Procedure</a:t>
            </a:r>
            <a:endParaRPr b="0" i="0" sz="2200" u="none" cap="none" strike="noStrike">
              <a:solidFill>
                <a:srgbClr val="000000"/>
              </a:solidFill>
              <a:latin typeface="Calibri"/>
              <a:ea typeface="Calibri"/>
              <a:cs typeface="Calibri"/>
              <a:sym typeface="Calibri"/>
            </a:endParaRPr>
          </a:p>
          <a:p>
            <a:pPr indent="-368300" lvl="0" marL="457200" marR="0" rtl="0" algn="l">
              <a:lnSpc>
                <a:spcPct val="80000"/>
              </a:lnSpc>
              <a:spcBef>
                <a:spcPts val="0"/>
              </a:spcBef>
              <a:spcAft>
                <a:spcPts val="0"/>
              </a:spcAft>
              <a:buClr>
                <a:srgbClr val="000000"/>
              </a:buClr>
              <a:buSzPts val="2200"/>
              <a:buFont typeface="Calibri"/>
              <a:buChar char="●"/>
            </a:pPr>
            <a:r>
              <a:rPr b="0" i="0" lang="tr-TR" sz="2200" u="none" cap="none" strike="noStrike">
                <a:solidFill>
                  <a:srgbClr val="000000"/>
                </a:solidFill>
                <a:latin typeface="Calibri"/>
                <a:ea typeface="Calibri"/>
                <a:cs typeface="Calibri"/>
                <a:sym typeface="Calibri"/>
              </a:rPr>
              <a:t>~ 10bin saha personeli</a:t>
            </a:r>
            <a:endParaRPr b="0" i="0" sz="2200" u="none" cap="none" strike="noStrike">
              <a:solidFill>
                <a:srgbClr val="000000"/>
              </a:solidFill>
              <a:latin typeface="Calibri"/>
              <a:ea typeface="Calibri"/>
              <a:cs typeface="Calibri"/>
              <a:sym typeface="Calibri"/>
            </a:endParaRPr>
          </a:p>
          <a:p>
            <a:pPr indent="-368300" lvl="0" marL="457200" marR="0" rtl="0" algn="l">
              <a:lnSpc>
                <a:spcPct val="80000"/>
              </a:lnSpc>
              <a:spcBef>
                <a:spcPts val="0"/>
              </a:spcBef>
              <a:spcAft>
                <a:spcPts val="0"/>
              </a:spcAft>
              <a:buClr>
                <a:srgbClr val="000000"/>
              </a:buClr>
              <a:buSzPts val="2200"/>
              <a:buFont typeface="Calibri"/>
              <a:buChar char="●"/>
            </a:pPr>
            <a:r>
              <a:rPr lang="tr-TR" sz="2200">
                <a:latin typeface="Calibri"/>
                <a:ea typeface="Calibri"/>
                <a:cs typeface="Calibri"/>
                <a:sym typeface="Calibri"/>
              </a:rPr>
              <a:t>~</a:t>
            </a:r>
            <a:r>
              <a:rPr b="0" i="0" lang="tr-TR" sz="2200" u="none" cap="none" strike="noStrike">
                <a:solidFill>
                  <a:srgbClr val="000000"/>
                </a:solidFill>
                <a:latin typeface="Calibri"/>
                <a:ea typeface="Calibri"/>
                <a:cs typeface="Calibri"/>
                <a:sym typeface="Calibri"/>
              </a:rPr>
              <a:t> </a:t>
            </a:r>
            <a:r>
              <a:rPr lang="tr-TR" sz="2200">
                <a:latin typeface="Calibri"/>
                <a:ea typeface="Calibri"/>
                <a:cs typeface="Calibri"/>
                <a:sym typeface="Calibri"/>
              </a:rPr>
              <a:t>5.7</a:t>
            </a:r>
            <a:r>
              <a:rPr b="0" i="0" lang="tr-TR" sz="2200" u="none" cap="none" strike="noStrike">
                <a:solidFill>
                  <a:srgbClr val="000000"/>
                </a:solidFill>
                <a:latin typeface="Calibri"/>
                <a:ea typeface="Calibri"/>
                <a:cs typeface="Calibri"/>
                <a:sym typeface="Calibri"/>
              </a:rPr>
              <a:t> milyon satır kod</a:t>
            </a:r>
            <a:endParaRPr b="0" i="0" sz="2200" u="none" cap="none" strike="noStrike">
              <a:solidFill>
                <a:srgbClr val="888888"/>
              </a:solidFill>
              <a:latin typeface="Calibri"/>
              <a:ea typeface="Calibri"/>
              <a:cs typeface="Calibri"/>
              <a:sym typeface="Calibri"/>
            </a:endParaRPr>
          </a:p>
        </p:txBody>
      </p:sp>
      <p:pic>
        <p:nvPicPr>
          <p:cNvPr id="390" name="Google Shape;390;g1cf4a8bf93b_0_798"/>
          <p:cNvPicPr preferRelativeResize="0"/>
          <p:nvPr/>
        </p:nvPicPr>
        <p:blipFill rotWithShape="1">
          <a:blip r:embed="rId4">
            <a:alphaModFix/>
          </a:blip>
          <a:srcRect b="0" l="0" r="0" t="0"/>
          <a:stretch/>
        </p:blipFill>
        <p:spPr>
          <a:xfrm>
            <a:off x="6393100" y="1900350"/>
            <a:ext cx="4752824" cy="4136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g1cf4a8bf93b_0_805" title="Points scored"/>
          <p:cNvPicPr preferRelativeResize="0"/>
          <p:nvPr/>
        </p:nvPicPr>
        <p:blipFill>
          <a:blip r:embed="rId3">
            <a:alphaModFix/>
          </a:blip>
          <a:stretch>
            <a:fillRect/>
          </a:stretch>
        </p:blipFill>
        <p:spPr>
          <a:xfrm>
            <a:off x="1009700" y="283975"/>
            <a:ext cx="10172601" cy="6290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g1def80c2566_0_5"/>
          <p:cNvPicPr preferRelativeResize="0"/>
          <p:nvPr/>
        </p:nvPicPr>
        <p:blipFill rotWithShape="1">
          <a:blip r:embed="rId3">
            <a:alphaModFix/>
          </a:blip>
          <a:srcRect b="0" l="0" r="0" t="0"/>
          <a:stretch/>
        </p:blipFill>
        <p:spPr>
          <a:xfrm>
            <a:off x="152400" y="500813"/>
            <a:ext cx="11887199" cy="58563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2bbe448a363_0_276"/>
          <p:cNvSpPr/>
          <p:nvPr/>
        </p:nvSpPr>
        <p:spPr>
          <a:xfrm>
            <a:off x="9508700" y="3578553"/>
            <a:ext cx="1642800" cy="650400"/>
          </a:xfrm>
          <a:prstGeom prst="roundRect">
            <a:avLst>
              <a:gd fmla="val 2630" name="adj"/>
            </a:avLst>
          </a:prstGeom>
          <a:solidFill>
            <a:srgbClr val="FFFFFF"/>
          </a:solidFill>
          <a:ln cap="flat" cmpd="sng" w="19050">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p>
        </p:txBody>
      </p:sp>
      <p:sp>
        <p:nvSpPr>
          <p:cNvPr id="409" name="Google Shape;409;g2bbe448a363_0_276"/>
          <p:cNvSpPr/>
          <p:nvPr/>
        </p:nvSpPr>
        <p:spPr>
          <a:xfrm>
            <a:off x="9501933" y="5031283"/>
            <a:ext cx="1642800" cy="1244400"/>
          </a:xfrm>
          <a:prstGeom prst="roundRect">
            <a:avLst>
              <a:gd fmla="val 2630" name="adj"/>
            </a:avLst>
          </a:prstGeom>
          <a:solidFill>
            <a:srgbClr val="FFFFFF"/>
          </a:solidFill>
          <a:ln cap="flat" cmpd="sng" w="19050">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p>
        </p:txBody>
      </p:sp>
      <p:sp>
        <p:nvSpPr>
          <p:cNvPr id="410" name="Google Shape;410;g2bbe448a363_0_276"/>
          <p:cNvSpPr/>
          <p:nvPr/>
        </p:nvSpPr>
        <p:spPr>
          <a:xfrm>
            <a:off x="1541867" y="403233"/>
            <a:ext cx="7268100" cy="5141100"/>
          </a:xfrm>
          <a:prstGeom prst="roundRect">
            <a:avLst>
              <a:gd fmla="val 1854" name="adj"/>
            </a:avLst>
          </a:prstGeom>
          <a:solidFill>
            <a:srgbClr val="FFFFFF"/>
          </a:solidFill>
          <a:ln cap="flat" cmpd="sng" w="2857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p>
        </p:txBody>
      </p:sp>
      <p:sp>
        <p:nvSpPr>
          <p:cNvPr id="411" name="Google Shape;411;g2bbe448a363_0_276"/>
          <p:cNvSpPr/>
          <p:nvPr/>
        </p:nvSpPr>
        <p:spPr>
          <a:xfrm>
            <a:off x="3499633" y="557733"/>
            <a:ext cx="3888900" cy="1623900"/>
          </a:xfrm>
          <a:prstGeom prst="roundRect">
            <a:avLst>
              <a:gd fmla="val 3922" name="adj"/>
            </a:avLst>
          </a:prstGeom>
          <a:solidFill>
            <a:srgbClr val="CFE2F3"/>
          </a:solidFill>
          <a:ln cap="flat" cmpd="sng" w="9525">
            <a:solidFill>
              <a:srgbClr val="595959"/>
            </a:solidFill>
            <a:prstDash val="solid"/>
            <a:round/>
            <a:headEnd len="sm" w="sm" type="none"/>
            <a:tailEnd len="sm" w="sm" type="none"/>
          </a:ln>
        </p:spPr>
        <p:txBody>
          <a:bodyPr anchorCtr="0" anchor="b" bIns="121900" lIns="121900" spcFirstLastPara="1" rIns="121900" wrap="square" tIns="121900">
            <a:noAutofit/>
          </a:bodyPr>
          <a:lstStyle/>
          <a:p>
            <a:pPr indent="0" lvl="0" marL="0" rtl="0" algn="ctr">
              <a:spcBef>
                <a:spcPts val="0"/>
              </a:spcBef>
              <a:spcAft>
                <a:spcPts val="0"/>
              </a:spcAft>
              <a:buNone/>
            </a:pPr>
            <a:r>
              <a:rPr b="1" lang="tr-TR" sz="1600"/>
              <a:t>Presentation</a:t>
            </a:r>
            <a:endParaRPr b="1" sz="1600"/>
          </a:p>
        </p:txBody>
      </p:sp>
      <p:sp>
        <p:nvSpPr>
          <p:cNvPr id="412" name="Google Shape;412;g2bbe448a363_0_276"/>
          <p:cNvSpPr/>
          <p:nvPr/>
        </p:nvSpPr>
        <p:spPr>
          <a:xfrm>
            <a:off x="1671033" y="557733"/>
            <a:ext cx="1710900" cy="3022800"/>
          </a:xfrm>
          <a:prstGeom prst="roundRect">
            <a:avLst>
              <a:gd fmla="val 4195"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tr-TR" sz="1600"/>
              <a:t>Cross Cutting Concerns</a:t>
            </a:r>
            <a:endParaRPr b="1" sz="1600"/>
          </a:p>
          <a:p>
            <a:pPr indent="0" lvl="0" marL="0" rtl="0" algn="l">
              <a:spcBef>
                <a:spcPts val="0"/>
              </a:spcBef>
              <a:spcAft>
                <a:spcPts val="0"/>
              </a:spcAft>
              <a:buNone/>
            </a:pPr>
            <a:r>
              <a:t/>
            </a:r>
            <a:endParaRPr sz="1600"/>
          </a:p>
          <a:p>
            <a:pPr indent="0" lvl="0" marL="0" rtl="0" algn="ctr">
              <a:spcBef>
                <a:spcPts val="0"/>
              </a:spcBef>
              <a:spcAft>
                <a:spcPts val="0"/>
              </a:spcAft>
              <a:buNone/>
            </a:pPr>
            <a:r>
              <a:rPr lang="tr-TR" sz="1600"/>
              <a:t>Logging,</a:t>
            </a:r>
            <a:endParaRPr sz="1600"/>
          </a:p>
          <a:p>
            <a:pPr indent="0" lvl="0" marL="0" rtl="0" algn="ctr">
              <a:spcBef>
                <a:spcPts val="0"/>
              </a:spcBef>
              <a:spcAft>
                <a:spcPts val="0"/>
              </a:spcAft>
              <a:buNone/>
            </a:pPr>
            <a:r>
              <a:rPr lang="tr-TR" sz="1600"/>
              <a:t>Error Handling,</a:t>
            </a:r>
            <a:endParaRPr sz="1600"/>
          </a:p>
          <a:p>
            <a:pPr indent="0" lvl="0" marL="0" rtl="0" algn="ctr">
              <a:spcBef>
                <a:spcPts val="0"/>
              </a:spcBef>
              <a:spcAft>
                <a:spcPts val="0"/>
              </a:spcAft>
              <a:buNone/>
            </a:pPr>
            <a:r>
              <a:rPr lang="tr-TR" sz="1600"/>
              <a:t>Authentication,</a:t>
            </a:r>
            <a:endParaRPr sz="1600"/>
          </a:p>
          <a:p>
            <a:pPr indent="0" lvl="0" marL="0" rtl="0" algn="ctr">
              <a:spcBef>
                <a:spcPts val="0"/>
              </a:spcBef>
              <a:spcAft>
                <a:spcPts val="0"/>
              </a:spcAft>
              <a:buNone/>
            </a:pPr>
            <a:r>
              <a:rPr lang="tr-TR" sz="1600"/>
              <a:t>Authorization,</a:t>
            </a:r>
            <a:endParaRPr sz="1600"/>
          </a:p>
          <a:p>
            <a:pPr indent="0" lvl="0" marL="0" rtl="0" algn="ctr">
              <a:spcBef>
                <a:spcPts val="0"/>
              </a:spcBef>
              <a:spcAft>
                <a:spcPts val="0"/>
              </a:spcAft>
              <a:buNone/>
            </a:pPr>
            <a:r>
              <a:rPr lang="tr-TR" sz="1600"/>
              <a:t>Caching</a:t>
            </a:r>
            <a:endParaRPr sz="1600"/>
          </a:p>
        </p:txBody>
      </p:sp>
      <p:sp>
        <p:nvSpPr>
          <p:cNvPr id="413" name="Google Shape;413;g2bbe448a363_0_276"/>
          <p:cNvSpPr/>
          <p:nvPr/>
        </p:nvSpPr>
        <p:spPr>
          <a:xfrm>
            <a:off x="3572283" y="121533"/>
            <a:ext cx="1094100" cy="882900"/>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Web </a:t>
            </a:r>
            <a:endParaRPr sz="1600"/>
          </a:p>
          <a:p>
            <a:pPr indent="0" lvl="0" marL="0" rtl="0" algn="ctr">
              <a:spcBef>
                <a:spcPts val="0"/>
              </a:spcBef>
              <a:spcAft>
                <a:spcPts val="0"/>
              </a:spcAft>
              <a:buNone/>
            </a:pPr>
            <a:r>
              <a:rPr lang="tr-TR" sz="1600"/>
              <a:t>UI</a:t>
            </a:r>
            <a:endParaRPr sz="1600"/>
          </a:p>
        </p:txBody>
      </p:sp>
      <p:sp>
        <p:nvSpPr>
          <p:cNvPr id="414" name="Google Shape;414;g2bbe448a363_0_276"/>
          <p:cNvSpPr/>
          <p:nvPr/>
        </p:nvSpPr>
        <p:spPr>
          <a:xfrm>
            <a:off x="4856710" y="121533"/>
            <a:ext cx="1094100" cy="882900"/>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Service</a:t>
            </a:r>
            <a:endParaRPr sz="1600"/>
          </a:p>
          <a:p>
            <a:pPr indent="0" lvl="0" marL="0" rtl="0" algn="ctr">
              <a:spcBef>
                <a:spcPts val="0"/>
              </a:spcBef>
              <a:spcAft>
                <a:spcPts val="0"/>
              </a:spcAft>
              <a:buNone/>
            </a:pPr>
            <a:r>
              <a:rPr lang="tr-TR" sz="1300"/>
              <a:t>Rest, gRPC,</a:t>
            </a:r>
            <a:endParaRPr sz="1300"/>
          </a:p>
          <a:p>
            <a:pPr indent="0" lvl="0" marL="0" rtl="0" algn="ctr">
              <a:spcBef>
                <a:spcPts val="0"/>
              </a:spcBef>
              <a:spcAft>
                <a:spcPts val="0"/>
              </a:spcAft>
              <a:buNone/>
            </a:pPr>
            <a:r>
              <a:rPr lang="tr-TR" sz="1300"/>
              <a:t>SOAP</a:t>
            </a:r>
            <a:endParaRPr sz="1300"/>
          </a:p>
        </p:txBody>
      </p:sp>
      <p:sp>
        <p:nvSpPr>
          <p:cNvPr id="415" name="Google Shape;415;g2bbe448a363_0_276"/>
          <p:cNvSpPr/>
          <p:nvPr/>
        </p:nvSpPr>
        <p:spPr>
          <a:xfrm>
            <a:off x="6185271" y="928333"/>
            <a:ext cx="1094100" cy="882900"/>
          </a:xfrm>
          <a:prstGeom prst="roundRect">
            <a:avLst>
              <a:gd fmla="val 16667" name="adj"/>
            </a:avLst>
          </a:prstGeom>
          <a:solidFill>
            <a:srgbClr val="A2C4C9"/>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Model</a:t>
            </a:r>
            <a:endParaRPr sz="1600"/>
          </a:p>
        </p:txBody>
      </p:sp>
      <p:sp>
        <p:nvSpPr>
          <p:cNvPr id="416" name="Google Shape;416;g2bbe448a363_0_276"/>
          <p:cNvSpPr/>
          <p:nvPr/>
        </p:nvSpPr>
        <p:spPr>
          <a:xfrm>
            <a:off x="3499633" y="2273600"/>
            <a:ext cx="3888900" cy="598800"/>
          </a:xfrm>
          <a:prstGeom prst="roundRect">
            <a:avLst>
              <a:gd fmla="val 3922" name="adj"/>
            </a:avLst>
          </a:prstGeom>
          <a:solidFill>
            <a:srgbClr val="C9DAF8"/>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tr-TR" sz="1600"/>
              <a:t>Business Layer</a:t>
            </a:r>
            <a:endParaRPr b="1" sz="1600"/>
          </a:p>
        </p:txBody>
      </p:sp>
      <p:sp>
        <p:nvSpPr>
          <p:cNvPr id="417" name="Google Shape;417;g2bbe448a363_0_276"/>
          <p:cNvSpPr/>
          <p:nvPr/>
        </p:nvSpPr>
        <p:spPr>
          <a:xfrm>
            <a:off x="3499633" y="2981664"/>
            <a:ext cx="3888900" cy="598800"/>
          </a:xfrm>
          <a:prstGeom prst="roundRect">
            <a:avLst>
              <a:gd fmla="val 3922" name="adj"/>
            </a:avLst>
          </a:prstGeom>
          <a:solidFill>
            <a:srgbClr val="9FC5E8"/>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tr-TR" sz="1600"/>
              <a:t>Data Access Layer</a:t>
            </a:r>
            <a:endParaRPr b="1" sz="1600"/>
          </a:p>
        </p:txBody>
      </p:sp>
      <p:sp>
        <p:nvSpPr>
          <p:cNvPr id="418" name="Google Shape;418;g2bbe448a363_0_276"/>
          <p:cNvSpPr/>
          <p:nvPr/>
        </p:nvSpPr>
        <p:spPr>
          <a:xfrm>
            <a:off x="3499617" y="3689733"/>
            <a:ext cx="1536352" cy="1411533"/>
          </a:xfrm>
          <a:prstGeom prst="flowChartMagneticDisk">
            <a:avLst/>
          </a:prstGeom>
          <a:solidFill>
            <a:srgbClr val="D5A6BD"/>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600">
              <a:solidFill>
                <a:srgbClr val="FFFFFF"/>
              </a:solidFill>
            </a:endParaRPr>
          </a:p>
          <a:p>
            <a:pPr indent="0" lvl="0" marL="0" rtl="0" algn="ctr">
              <a:spcBef>
                <a:spcPts val="0"/>
              </a:spcBef>
              <a:spcAft>
                <a:spcPts val="0"/>
              </a:spcAft>
              <a:buNone/>
            </a:pPr>
            <a:r>
              <a:rPr lang="tr-TR" sz="1600">
                <a:solidFill>
                  <a:srgbClr val="FFFFFF"/>
                </a:solidFill>
              </a:rPr>
              <a:t>SQL,</a:t>
            </a:r>
            <a:endParaRPr sz="1600">
              <a:solidFill>
                <a:srgbClr val="FFFFFF"/>
              </a:solidFill>
            </a:endParaRPr>
          </a:p>
          <a:p>
            <a:pPr indent="0" lvl="0" marL="0" rtl="0" algn="ctr">
              <a:spcBef>
                <a:spcPts val="0"/>
              </a:spcBef>
              <a:spcAft>
                <a:spcPts val="0"/>
              </a:spcAft>
              <a:buNone/>
            </a:pPr>
            <a:r>
              <a:rPr lang="tr-TR" sz="1600">
                <a:solidFill>
                  <a:srgbClr val="FFFFFF"/>
                </a:solidFill>
              </a:rPr>
              <a:t>Oracle,</a:t>
            </a:r>
            <a:endParaRPr sz="1600">
              <a:solidFill>
                <a:srgbClr val="FFFFFF"/>
              </a:solidFill>
            </a:endParaRPr>
          </a:p>
          <a:p>
            <a:pPr indent="0" lvl="0" marL="0" rtl="0" algn="ctr">
              <a:spcBef>
                <a:spcPts val="0"/>
              </a:spcBef>
              <a:spcAft>
                <a:spcPts val="0"/>
              </a:spcAft>
              <a:buNone/>
            </a:pPr>
            <a:r>
              <a:rPr lang="tr-TR" sz="1600">
                <a:solidFill>
                  <a:srgbClr val="FFFFFF"/>
                </a:solidFill>
              </a:rPr>
              <a:t>Postgresql,</a:t>
            </a:r>
            <a:endParaRPr sz="1600">
              <a:solidFill>
                <a:srgbClr val="FFFFFF"/>
              </a:solidFill>
            </a:endParaRPr>
          </a:p>
          <a:p>
            <a:pPr indent="0" lvl="0" marL="0" rtl="0" algn="ctr">
              <a:spcBef>
                <a:spcPts val="0"/>
              </a:spcBef>
              <a:spcAft>
                <a:spcPts val="0"/>
              </a:spcAft>
              <a:buClr>
                <a:srgbClr val="000000"/>
              </a:buClr>
              <a:buSzPts val="1500"/>
              <a:buFont typeface="Arial"/>
              <a:buNone/>
            </a:pPr>
            <a:r>
              <a:rPr lang="tr-TR" sz="1600">
                <a:solidFill>
                  <a:srgbClr val="FFFFFF"/>
                </a:solidFill>
              </a:rPr>
              <a:t>etc</a:t>
            </a:r>
            <a:endParaRPr sz="1600">
              <a:solidFill>
                <a:srgbClr val="FFFFFF"/>
              </a:solidFill>
            </a:endParaRPr>
          </a:p>
        </p:txBody>
      </p:sp>
      <p:sp>
        <p:nvSpPr>
          <p:cNvPr id="419" name="Google Shape;419;g2bbe448a363_0_276"/>
          <p:cNvSpPr/>
          <p:nvPr/>
        </p:nvSpPr>
        <p:spPr>
          <a:xfrm>
            <a:off x="5909631" y="3689733"/>
            <a:ext cx="1536352" cy="1411533"/>
          </a:xfrm>
          <a:prstGeom prst="flowChartMagneticDisk">
            <a:avLst/>
          </a:prstGeom>
          <a:solidFill>
            <a:srgbClr val="D5A6BD"/>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600">
              <a:solidFill>
                <a:srgbClr val="FFFFFF"/>
              </a:solidFill>
            </a:endParaRPr>
          </a:p>
          <a:p>
            <a:pPr indent="0" lvl="0" marL="0" rtl="0" algn="ctr">
              <a:spcBef>
                <a:spcPts val="0"/>
              </a:spcBef>
              <a:spcAft>
                <a:spcPts val="0"/>
              </a:spcAft>
              <a:buNone/>
            </a:pPr>
            <a:r>
              <a:rPr lang="tr-TR" sz="1600">
                <a:solidFill>
                  <a:srgbClr val="FFFFFF"/>
                </a:solidFill>
              </a:rPr>
              <a:t>MongoDb,</a:t>
            </a:r>
            <a:endParaRPr sz="1600">
              <a:solidFill>
                <a:srgbClr val="FFFFFF"/>
              </a:solidFill>
            </a:endParaRPr>
          </a:p>
          <a:p>
            <a:pPr indent="0" lvl="0" marL="0" rtl="0" algn="ctr">
              <a:spcBef>
                <a:spcPts val="0"/>
              </a:spcBef>
              <a:spcAft>
                <a:spcPts val="0"/>
              </a:spcAft>
              <a:buNone/>
            </a:pPr>
            <a:r>
              <a:rPr lang="tr-TR" sz="1600">
                <a:solidFill>
                  <a:srgbClr val="FFFFFF"/>
                </a:solidFill>
              </a:rPr>
              <a:t>Redis,</a:t>
            </a:r>
            <a:endParaRPr sz="1600">
              <a:solidFill>
                <a:srgbClr val="FFFFFF"/>
              </a:solidFill>
            </a:endParaRPr>
          </a:p>
          <a:p>
            <a:pPr indent="0" lvl="0" marL="0" rtl="0" algn="ctr">
              <a:spcBef>
                <a:spcPts val="0"/>
              </a:spcBef>
              <a:spcAft>
                <a:spcPts val="0"/>
              </a:spcAft>
              <a:buNone/>
            </a:pPr>
            <a:r>
              <a:rPr lang="tr-TR" sz="1600">
                <a:solidFill>
                  <a:srgbClr val="FFFFFF"/>
                </a:solidFill>
              </a:rPr>
              <a:t>Cassandra,</a:t>
            </a:r>
            <a:endParaRPr sz="1600">
              <a:solidFill>
                <a:srgbClr val="FFFFFF"/>
              </a:solidFill>
            </a:endParaRPr>
          </a:p>
          <a:p>
            <a:pPr indent="0" lvl="0" marL="0" rtl="0" algn="ctr">
              <a:spcBef>
                <a:spcPts val="0"/>
              </a:spcBef>
              <a:spcAft>
                <a:spcPts val="0"/>
              </a:spcAft>
              <a:buNone/>
            </a:pPr>
            <a:r>
              <a:rPr lang="tr-TR" sz="1600">
                <a:solidFill>
                  <a:srgbClr val="FFFFFF"/>
                </a:solidFill>
              </a:rPr>
              <a:t>etc</a:t>
            </a:r>
            <a:endParaRPr sz="1600">
              <a:solidFill>
                <a:srgbClr val="FFFFFF"/>
              </a:solidFill>
            </a:endParaRPr>
          </a:p>
        </p:txBody>
      </p:sp>
      <p:sp>
        <p:nvSpPr>
          <p:cNvPr id="420" name="Google Shape;420;g2bbe448a363_0_276"/>
          <p:cNvSpPr/>
          <p:nvPr/>
        </p:nvSpPr>
        <p:spPr>
          <a:xfrm>
            <a:off x="7446000" y="2273600"/>
            <a:ext cx="1642800" cy="598800"/>
          </a:xfrm>
          <a:prstGeom prst="roundRect">
            <a:avLst>
              <a:gd fmla="val 16667" name="adj"/>
            </a:avLst>
          </a:prstGeom>
          <a:solidFill>
            <a:srgbClr val="FFE599"/>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Service</a:t>
            </a:r>
            <a:endParaRPr sz="1600"/>
          </a:p>
        </p:txBody>
      </p:sp>
      <p:sp>
        <p:nvSpPr>
          <p:cNvPr id="421" name="Google Shape;421;g2bbe448a363_0_276"/>
          <p:cNvSpPr txBox="1"/>
          <p:nvPr/>
        </p:nvSpPr>
        <p:spPr>
          <a:xfrm>
            <a:off x="3720800" y="5101267"/>
            <a:ext cx="1094100" cy="538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tr-TR" sz="1900">
                <a:solidFill>
                  <a:srgbClr val="595959"/>
                </a:solidFill>
              </a:rPr>
              <a:t>ACID</a:t>
            </a:r>
            <a:endParaRPr sz="1900">
              <a:solidFill>
                <a:srgbClr val="595959"/>
              </a:solidFill>
            </a:endParaRPr>
          </a:p>
        </p:txBody>
      </p:sp>
      <p:sp>
        <p:nvSpPr>
          <p:cNvPr id="422" name="Google Shape;422;g2bbe448a363_0_276"/>
          <p:cNvSpPr txBox="1"/>
          <p:nvPr/>
        </p:nvSpPr>
        <p:spPr>
          <a:xfrm>
            <a:off x="6130800" y="5101267"/>
            <a:ext cx="1094100" cy="538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tr-TR" sz="1900">
                <a:solidFill>
                  <a:srgbClr val="595959"/>
                </a:solidFill>
              </a:rPr>
              <a:t>BASE</a:t>
            </a:r>
            <a:endParaRPr sz="1900">
              <a:solidFill>
                <a:srgbClr val="595959"/>
              </a:solidFill>
            </a:endParaRPr>
          </a:p>
        </p:txBody>
      </p:sp>
      <p:sp>
        <p:nvSpPr>
          <p:cNvPr id="423" name="Google Shape;423;g2bbe448a363_0_276"/>
          <p:cNvSpPr/>
          <p:nvPr/>
        </p:nvSpPr>
        <p:spPr>
          <a:xfrm>
            <a:off x="286733" y="3974667"/>
            <a:ext cx="1094100" cy="385200"/>
          </a:xfrm>
          <a:prstGeom prst="roundRect">
            <a:avLst>
              <a:gd fmla="val 16667" name="adj"/>
            </a:avLst>
          </a:prstGeom>
          <a:solidFill>
            <a:srgbClr val="B4A7D6"/>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Package</a:t>
            </a:r>
            <a:endParaRPr sz="1600"/>
          </a:p>
        </p:txBody>
      </p:sp>
      <p:sp>
        <p:nvSpPr>
          <p:cNvPr id="424" name="Google Shape;424;g2bbe448a363_0_276"/>
          <p:cNvSpPr/>
          <p:nvPr/>
        </p:nvSpPr>
        <p:spPr>
          <a:xfrm>
            <a:off x="563202" y="4435767"/>
            <a:ext cx="541067" cy="533600"/>
          </a:xfrm>
          <a:prstGeom prst="flowChartMagneticDisk">
            <a:avLst/>
          </a:prstGeom>
          <a:solidFill>
            <a:srgbClr val="8E7CC3"/>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600">
              <a:solidFill>
                <a:srgbClr val="FFFFFF"/>
              </a:solidFill>
            </a:endParaRPr>
          </a:p>
        </p:txBody>
      </p:sp>
      <p:sp>
        <p:nvSpPr>
          <p:cNvPr id="425" name="Google Shape;425;g2bbe448a363_0_276"/>
          <p:cNvSpPr/>
          <p:nvPr/>
        </p:nvSpPr>
        <p:spPr>
          <a:xfrm>
            <a:off x="3624333" y="2389100"/>
            <a:ext cx="978300" cy="385200"/>
          </a:xfrm>
          <a:prstGeom prst="roundRect">
            <a:avLst>
              <a:gd fmla="val 16667" name="adj"/>
            </a:avLst>
          </a:prstGeom>
          <a:solidFill>
            <a:srgbClr val="B4A7D6"/>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Library</a:t>
            </a:r>
            <a:endParaRPr sz="1600"/>
          </a:p>
        </p:txBody>
      </p:sp>
      <p:sp>
        <p:nvSpPr>
          <p:cNvPr id="426" name="Google Shape;426;g2bbe448a363_0_276"/>
          <p:cNvSpPr/>
          <p:nvPr/>
        </p:nvSpPr>
        <p:spPr>
          <a:xfrm>
            <a:off x="9174200" y="1887133"/>
            <a:ext cx="363900" cy="363900"/>
          </a:xfrm>
          <a:prstGeom prst="ellipse">
            <a:avLst/>
          </a:prstGeom>
          <a:solidFill>
            <a:srgbClr val="FFE599"/>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27" name="Google Shape;427;g2bbe448a363_0_276"/>
          <p:cNvSpPr/>
          <p:nvPr/>
        </p:nvSpPr>
        <p:spPr>
          <a:xfrm>
            <a:off x="9174200" y="2391000"/>
            <a:ext cx="363900" cy="363900"/>
          </a:xfrm>
          <a:prstGeom prst="ellipse">
            <a:avLst/>
          </a:prstGeom>
          <a:solidFill>
            <a:srgbClr val="FFE599"/>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28" name="Google Shape;428;g2bbe448a363_0_276"/>
          <p:cNvSpPr/>
          <p:nvPr/>
        </p:nvSpPr>
        <p:spPr>
          <a:xfrm>
            <a:off x="9174200" y="2894867"/>
            <a:ext cx="363900" cy="363900"/>
          </a:xfrm>
          <a:prstGeom prst="ellipse">
            <a:avLst/>
          </a:prstGeom>
          <a:solidFill>
            <a:srgbClr val="FFE599"/>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cxnSp>
        <p:nvCxnSpPr>
          <p:cNvPr id="429" name="Google Shape;429;g2bbe448a363_0_276"/>
          <p:cNvCxnSpPr>
            <a:stCxn id="420" idx="0"/>
            <a:endCxn id="426" idx="2"/>
          </p:cNvCxnSpPr>
          <p:nvPr/>
        </p:nvCxnSpPr>
        <p:spPr>
          <a:xfrm rot="-5400000">
            <a:off x="8618550" y="1717850"/>
            <a:ext cx="204600" cy="906900"/>
          </a:xfrm>
          <a:prstGeom prst="bentConnector2">
            <a:avLst/>
          </a:prstGeom>
          <a:noFill/>
          <a:ln cap="flat" cmpd="sng" w="28575">
            <a:solidFill>
              <a:srgbClr val="595959"/>
            </a:solidFill>
            <a:prstDash val="solid"/>
            <a:round/>
            <a:headEnd len="med" w="med" type="none"/>
            <a:tailEnd len="med" w="med" type="none"/>
          </a:ln>
        </p:spPr>
      </p:cxnSp>
      <p:cxnSp>
        <p:nvCxnSpPr>
          <p:cNvPr id="430" name="Google Shape;430;g2bbe448a363_0_276"/>
          <p:cNvCxnSpPr>
            <a:stCxn id="420" idx="2"/>
            <a:endCxn id="428" idx="2"/>
          </p:cNvCxnSpPr>
          <p:nvPr/>
        </p:nvCxnSpPr>
        <p:spPr>
          <a:xfrm flipH="1" rot="-5400000">
            <a:off x="8618700" y="2521100"/>
            <a:ext cx="204300" cy="906900"/>
          </a:xfrm>
          <a:prstGeom prst="bentConnector2">
            <a:avLst/>
          </a:prstGeom>
          <a:noFill/>
          <a:ln cap="flat" cmpd="sng" w="28575">
            <a:solidFill>
              <a:srgbClr val="595959"/>
            </a:solidFill>
            <a:prstDash val="solid"/>
            <a:round/>
            <a:headEnd len="med" w="med" type="none"/>
            <a:tailEnd len="med" w="med" type="none"/>
          </a:ln>
        </p:spPr>
      </p:cxnSp>
      <p:cxnSp>
        <p:nvCxnSpPr>
          <p:cNvPr id="431" name="Google Shape;431;g2bbe448a363_0_276"/>
          <p:cNvCxnSpPr>
            <a:stCxn id="420" idx="3"/>
            <a:endCxn id="427" idx="2"/>
          </p:cNvCxnSpPr>
          <p:nvPr/>
        </p:nvCxnSpPr>
        <p:spPr>
          <a:xfrm>
            <a:off x="9088800" y="2573000"/>
            <a:ext cx="85500" cy="0"/>
          </a:xfrm>
          <a:prstGeom prst="straightConnector1">
            <a:avLst/>
          </a:prstGeom>
          <a:noFill/>
          <a:ln cap="flat" cmpd="sng" w="28575">
            <a:solidFill>
              <a:srgbClr val="595959"/>
            </a:solidFill>
            <a:prstDash val="solid"/>
            <a:round/>
            <a:headEnd len="med" w="med" type="none"/>
            <a:tailEnd len="med" w="med" type="none"/>
          </a:ln>
        </p:spPr>
      </p:cxnSp>
      <p:sp>
        <p:nvSpPr>
          <p:cNvPr id="432" name="Google Shape;432;g2bbe448a363_0_276"/>
          <p:cNvSpPr txBox="1"/>
          <p:nvPr/>
        </p:nvSpPr>
        <p:spPr>
          <a:xfrm>
            <a:off x="1460767" y="4772867"/>
            <a:ext cx="1094100" cy="861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tr-TR" sz="2000">
                <a:solidFill>
                  <a:srgbClr val="595959"/>
                </a:solidFill>
              </a:rPr>
              <a:t>ERP </a:t>
            </a:r>
            <a:endParaRPr sz="2000">
              <a:solidFill>
                <a:srgbClr val="595959"/>
              </a:solidFill>
            </a:endParaRPr>
          </a:p>
          <a:p>
            <a:pPr indent="0" lvl="0" marL="0" rtl="0" algn="l">
              <a:spcBef>
                <a:spcPts val="0"/>
              </a:spcBef>
              <a:spcAft>
                <a:spcPts val="0"/>
              </a:spcAft>
              <a:buNone/>
            </a:pPr>
            <a:r>
              <a:rPr lang="tr-TR" sz="2000">
                <a:solidFill>
                  <a:srgbClr val="595959"/>
                </a:solidFill>
              </a:rPr>
              <a:t>System</a:t>
            </a:r>
            <a:endParaRPr sz="2000">
              <a:solidFill>
                <a:srgbClr val="595959"/>
              </a:solidFill>
            </a:endParaRPr>
          </a:p>
        </p:txBody>
      </p:sp>
      <p:sp>
        <p:nvSpPr>
          <p:cNvPr id="433" name="Google Shape;433;g2bbe448a363_0_276"/>
          <p:cNvSpPr/>
          <p:nvPr/>
        </p:nvSpPr>
        <p:spPr>
          <a:xfrm>
            <a:off x="6444267" y="2389100"/>
            <a:ext cx="777600" cy="385200"/>
          </a:xfrm>
          <a:prstGeom prst="roundRect">
            <a:avLst>
              <a:gd fmla="val 16667" name="adj"/>
            </a:avLst>
          </a:prstGeom>
          <a:solidFill>
            <a:srgbClr val="B4A7D6"/>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BO</a:t>
            </a:r>
            <a:endParaRPr sz="1600"/>
          </a:p>
        </p:txBody>
      </p:sp>
      <p:sp>
        <p:nvSpPr>
          <p:cNvPr id="434" name="Google Shape;434;g2bbe448a363_0_276"/>
          <p:cNvSpPr/>
          <p:nvPr/>
        </p:nvSpPr>
        <p:spPr>
          <a:xfrm>
            <a:off x="10297000" y="1353533"/>
            <a:ext cx="666800" cy="533600"/>
          </a:xfrm>
          <a:prstGeom prst="flowChartExtract">
            <a:avLst/>
          </a:prstGeom>
          <a:solidFill>
            <a:srgbClr val="3D85C6"/>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35" name="Google Shape;435;g2bbe448a363_0_276"/>
          <p:cNvSpPr/>
          <p:nvPr/>
        </p:nvSpPr>
        <p:spPr>
          <a:xfrm>
            <a:off x="9538200" y="228333"/>
            <a:ext cx="666800" cy="533600"/>
          </a:xfrm>
          <a:prstGeom prst="flowChartExtract">
            <a:avLst/>
          </a:prstGeom>
          <a:solidFill>
            <a:srgbClr val="3D85C6"/>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36" name="Google Shape;436;g2bbe448a363_0_276"/>
          <p:cNvSpPr txBox="1"/>
          <p:nvPr/>
        </p:nvSpPr>
        <p:spPr>
          <a:xfrm>
            <a:off x="9945307" y="1878033"/>
            <a:ext cx="1379100" cy="294900"/>
          </a:xfrm>
          <a:prstGeom prst="rect">
            <a:avLst/>
          </a:prstGeom>
          <a:noFill/>
          <a:ln>
            <a:noFill/>
          </a:ln>
        </p:spPr>
        <p:txBody>
          <a:bodyPr anchorCtr="0" anchor="t" bIns="24000" lIns="24000" spcFirstLastPara="1" rIns="24000" wrap="square" tIns="24000">
            <a:spAutoFit/>
          </a:bodyPr>
          <a:lstStyle/>
          <a:p>
            <a:pPr indent="0" lvl="0" marL="0" rtl="0" algn="ctr">
              <a:spcBef>
                <a:spcPts val="0"/>
              </a:spcBef>
              <a:spcAft>
                <a:spcPts val="0"/>
              </a:spcAft>
              <a:buNone/>
            </a:pPr>
            <a:r>
              <a:rPr lang="tr-TR" sz="1600">
                <a:solidFill>
                  <a:srgbClr val="595959"/>
                </a:solidFill>
              </a:rPr>
              <a:t>Service</a:t>
            </a:r>
            <a:endParaRPr sz="1600">
              <a:solidFill>
                <a:srgbClr val="595959"/>
              </a:solidFill>
            </a:endParaRPr>
          </a:p>
        </p:txBody>
      </p:sp>
      <p:sp>
        <p:nvSpPr>
          <p:cNvPr id="437" name="Google Shape;437;g2bbe448a363_0_276"/>
          <p:cNvSpPr txBox="1"/>
          <p:nvPr/>
        </p:nvSpPr>
        <p:spPr>
          <a:xfrm>
            <a:off x="9182000" y="667033"/>
            <a:ext cx="13791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tr-TR" sz="1600">
                <a:solidFill>
                  <a:srgbClr val="595959"/>
                </a:solidFill>
              </a:rPr>
              <a:t>Service</a:t>
            </a:r>
            <a:endParaRPr sz="1600">
              <a:solidFill>
                <a:srgbClr val="595959"/>
              </a:solidFill>
            </a:endParaRPr>
          </a:p>
        </p:txBody>
      </p:sp>
      <p:sp>
        <p:nvSpPr>
          <p:cNvPr id="438" name="Google Shape;438;g2bbe448a363_0_276"/>
          <p:cNvSpPr/>
          <p:nvPr/>
        </p:nvSpPr>
        <p:spPr>
          <a:xfrm>
            <a:off x="6566267" y="5793833"/>
            <a:ext cx="2243600" cy="862000"/>
          </a:xfrm>
          <a:prstGeom prst="flowChartMagneticDrum">
            <a:avLst/>
          </a:prstGeom>
          <a:solidFill>
            <a:srgbClr val="EA9999"/>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tr-TR" sz="1900">
                <a:solidFill>
                  <a:srgbClr val="FFFFFF"/>
                </a:solidFill>
              </a:rPr>
              <a:t>Kafka,</a:t>
            </a:r>
            <a:endParaRPr sz="1900">
              <a:solidFill>
                <a:srgbClr val="FFFFFF"/>
              </a:solidFill>
            </a:endParaRPr>
          </a:p>
          <a:p>
            <a:pPr indent="0" lvl="0" marL="0" rtl="0" algn="l">
              <a:spcBef>
                <a:spcPts val="0"/>
              </a:spcBef>
              <a:spcAft>
                <a:spcPts val="0"/>
              </a:spcAft>
              <a:buNone/>
            </a:pPr>
            <a:r>
              <a:rPr lang="tr-TR" sz="1900">
                <a:solidFill>
                  <a:srgbClr val="FFFFFF"/>
                </a:solidFill>
              </a:rPr>
              <a:t>RabbitMQ</a:t>
            </a:r>
            <a:endParaRPr sz="1900">
              <a:solidFill>
                <a:srgbClr val="FFFFFF"/>
              </a:solidFill>
            </a:endParaRPr>
          </a:p>
        </p:txBody>
      </p:sp>
      <p:cxnSp>
        <p:nvCxnSpPr>
          <p:cNvPr id="439" name="Google Shape;439;g2bbe448a363_0_276"/>
          <p:cNvCxnSpPr>
            <a:stCxn id="425" idx="1"/>
            <a:endCxn id="423" idx="3"/>
          </p:cNvCxnSpPr>
          <p:nvPr/>
        </p:nvCxnSpPr>
        <p:spPr>
          <a:xfrm flipH="1">
            <a:off x="1380933" y="2581700"/>
            <a:ext cx="2243400" cy="1585500"/>
          </a:xfrm>
          <a:prstGeom prst="bentConnector3">
            <a:avLst>
              <a:gd fmla="val 50000" name="adj1"/>
            </a:avLst>
          </a:prstGeom>
          <a:noFill/>
          <a:ln cap="flat" cmpd="sng" w="28575">
            <a:solidFill>
              <a:srgbClr val="595959"/>
            </a:solidFill>
            <a:prstDash val="solid"/>
            <a:round/>
            <a:headEnd len="med" w="med" type="none"/>
            <a:tailEnd len="med" w="med" type="none"/>
          </a:ln>
        </p:spPr>
      </p:cxnSp>
      <p:sp>
        <p:nvSpPr>
          <p:cNvPr id="440" name="Google Shape;440;g2bbe448a363_0_276"/>
          <p:cNvSpPr/>
          <p:nvPr/>
        </p:nvSpPr>
        <p:spPr>
          <a:xfrm>
            <a:off x="9606700" y="3711150"/>
            <a:ext cx="1446900" cy="385200"/>
          </a:xfrm>
          <a:prstGeom prst="roundRect">
            <a:avLst>
              <a:gd fmla="val 16667" name="adj"/>
            </a:avLst>
          </a:prstGeom>
          <a:solidFill>
            <a:srgbClr val="FFE599"/>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UI</a:t>
            </a:r>
            <a:endParaRPr sz="1600"/>
          </a:p>
        </p:txBody>
      </p:sp>
      <p:sp>
        <p:nvSpPr>
          <p:cNvPr id="441" name="Google Shape;441;g2bbe448a363_0_276"/>
          <p:cNvSpPr/>
          <p:nvPr/>
        </p:nvSpPr>
        <p:spPr>
          <a:xfrm>
            <a:off x="9599917" y="5350867"/>
            <a:ext cx="1446900" cy="385200"/>
          </a:xfrm>
          <a:prstGeom prst="roundRect">
            <a:avLst>
              <a:gd fmla="val 16667" name="adj"/>
            </a:avLst>
          </a:prstGeom>
          <a:solidFill>
            <a:srgbClr val="F6B26B"/>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Business</a:t>
            </a:r>
            <a:endParaRPr sz="1600"/>
          </a:p>
        </p:txBody>
      </p:sp>
      <p:sp>
        <p:nvSpPr>
          <p:cNvPr id="442" name="Google Shape;442;g2bbe448a363_0_276"/>
          <p:cNvSpPr/>
          <p:nvPr/>
        </p:nvSpPr>
        <p:spPr>
          <a:xfrm>
            <a:off x="6447367" y="3088467"/>
            <a:ext cx="777600" cy="385200"/>
          </a:xfrm>
          <a:prstGeom prst="roundRect">
            <a:avLst>
              <a:gd fmla="val 16667" name="adj"/>
            </a:avLst>
          </a:prstGeom>
          <a:solidFill>
            <a:srgbClr val="B4A7D6"/>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DAO</a:t>
            </a:r>
            <a:endParaRPr sz="1600"/>
          </a:p>
        </p:txBody>
      </p:sp>
      <p:sp>
        <p:nvSpPr>
          <p:cNvPr id="443" name="Google Shape;443;g2bbe448a363_0_276"/>
          <p:cNvSpPr/>
          <p:nvPr/>
        </p:nvSpPr>
        <p:spPr>
          <a:xfrm>
            <a:off x="9606683" y="5793833"/>
            <a:ext cx="1446900" cy="385200"/>
          </a:xfrm>
          <a:prstGeom prst="roundRect">
            <a:avLst>
              <a:gd fmla="val 16667" name="adj"/>
            </a:avLst>
          </a:prstGeom>
          <a:solidFill>
            <a:srgbClr val="F6B26B"/>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Persistence</a:t>
            </a:r>
            <a:endParaRPr sz="1600"/>
          </a:p>
        </p:txBody>
      </p:sp>
      <p:sp>
        <p:nvSpPr>
          <p:cNvPr id="444" name="Google Shape;444;g2bbe448a363_0_276"/>
          <p:cNvSpPr/>
          <p:nvPr/>
        </p:nvSpPr>
        <p:spPr>
          <a:xfrm>
            <a:off x="9606700" y="6338400"/>
            <a:ext cx="447433" cy="385200"/>
          </a:xfrm>
          <a:prstGeom prst="flowChartMagneticDisk">
            <a:avLst/>
          </a:prstGeom>
          <a:solidFill>
            <a:srgbClr val="D5A6BD"/>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solidFill>
                <a:srgbClr val="FFFFFF"/>
              </a:solidFill>
            </a:endParaRPr>
          </a:p>
        </p:txBody>
      </p:sp>
      <p:sp>
        <p:nvSpPr>
          <p:cNvPr id="445" name="Google Shape;445;g2bbe448a363_0_276"/>
          <p:cNvSpPr/>
          <p:nvPr/>
        </p:nvSpPr>
        <p:spPr>
          <a:xfrm>
            <a:off x="9640500" y="4563067"/>
            <a:ext cx="204300" cy="204300"/>
          </a:xfrm>
          <a:prstGeom prst="ellipse">
            <a:avLst/>
          </a:prstGeom>
          <a:solidFill>
            <a:srgbClr val="FFE599"/>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46" name="Google Shape;446;g2bbe448a363_0_276"/>
          <p:cNvSpPr/>
          <p:nvPr/>
        </p:nvSpPr>
        <p:spPr>
          <a:xfrm>
            <a:off x="9885667" y="4556700"/>
            <a:ext cx="204300" cy="204300"/>
          </a:xfrm>
          <a:prstGeom prst="ellipse">
            <a:avLst/>
          </a:prstGeom>
          <a:solidFill>
            <a:srgbClr val="FFE599"/>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cxnSp>
        <p:nvCxnSpPr>
          <p:cNvPr id="447" name="Google Shape;447;g2bbe448a363_0_276"/>
          <p:cNvCxnSpPr>
            <a:stCxn id="445" idx="4"/>
          </p:cNvCxnSpPr>
          <p:nvPr/>
        </p:nvCxnSpPr>
        <p:spPr>
          <a:xfrm>
            <a:off x="9742650" y="4767367"/>
            <a:ext cx="0" cy="323700"/>
          </a:xfrm>
          <a:prstGeom prst="straightConnector1">
            <a:avLst/>
          </a:prstGeom>
          <a:noFill/>
          <a:ln cap="flat" cmpd="sng" w="28575">
            <a:solidFill>
              <a:srgbClr val="595959"/>
            </a:solidFill>
            <a:prstDash val="solid"/>
            <a:round/>
            <a:headEnd len="med" w="med" type="none"/>
            <a:tailEnd len="med" w="med" type="none"/>
          </a:ln>
        </p:spPr>
      </p:cxnSp>
      <p:cxnSp>
        <p:nvCxnSpPr>
          <p:cNvPr id="448" name="Google Shape;448;g2bbe448a363_0_276"/>
          <p:cNvCxnSpPr>
            <a:stCxn id="446" idx="4"/>
          </p:cNvCxnSpPr>
          <p:nvPr/>
        </p:nvCxnSpPr>
        <p:spPr>
          <a:xfrm>
            <a:off x="9987817" y="4761000"/>
            <a:ext cx="900" cy="231900"/>
          </a:xfrm>
          <a:prstGeom prst="straightConnector1">
            <a:avLst/>
          </a:prstGeom>
          <a:noFill/>
          <a:ln cap="flat" cmpd="sng" w="28575">
            <a:solidFill>
              <a:srgbClr val="595959"/>
            </a:solidFill>
            <a:prstDash val="solid"/>
            <a:round/>
            <a:headEnd len="med" w="med" type="none"/>
            <a:tailEnd len="med" w="med" type="none"/>
          </a:ln>
        </p:spPr>
      </p:cxnSp>
      <p:sp>
        <p:nvSpPr>
          <p:cNvPr id="449" name="Google Shape;449;g2bbe448a363_0_276"/>
          <p:cNvSpPr/>
          <p:nvPr/>
        </p:nvSpPr>
        <p:spPr>
          <a:xfrm>
            <a:off x="9599917" y="4884233"/>
            <a:ext cx="1446900" cy="385200"/>
          </a:xfrm>
          <a:prstGeom prst="roundRect">
            <a:avLst>
              <a:gd fmla="val 16667" name="adj"/>
            </a:avLst>
          </a:prstGeom>
          <a:solidFill>
            <a:srgbClr val="F6B26B"/>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tr-TR" sz="1600"/>
              <a:t>Service API</a:t>
            </a:r>
            <a:endParaRPr sz="1600"/>
          </a:p>
        </p:txBody>
      </p:sp>
      <p:sp>
        <p:nvSpPr>
          <p:cNvPr id="450" name="Google Shape;450;g2bbe448a363_0_276"/>
          <p:cNvSpPr/>
          <p:nvPr/>
        </p:nvSpPr>
        <p:spPr>
          <a:xfrm>
            <a:off x="11580350" y="5350867"/>
            <a:ext cx="447433" cy="385200"/>
          </a:xfrm>
          <a:prstGeom prst="flowChartMagneticDisk">
            <a:avLst/>
          </a:prstGeom>
          <a:solidFill>
            <a:srgbClr val="D5A6BD"/>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solidFill>
                <a:srgbClr val="FFFFFF"/>
              </a:solidFill>
            </a:endParaRPr>
          </a:p>
        </p:txBody>
      </p:sp>
      <p:sp>
        <p:nvSpPr>
          <p:cNvPr id="451" name="Google Shape;451;g2bbe448a363_0_276"/>
          <p:cNvSpPr txBox="1"/>
          <p:nvPr/>
        </p:nvSpPr>
        <p:spPr>
          <a:xfrm>
            <a:off x="11380969" y="5761633"/>
            <a:ext cx="867600" cy="246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tr-TR" sz="1600">
                <a:solidFill>
                  <a:srgbClr val="595959"/>
                </a:solidFill>
              </a:rPr>
              <a:t>Redis</a:t>
            </a:r>
            <a:endParaRPr sz="1600">
              <a:solidFill>
                <a:srgbClr val="595959"/>
              </a:solidFill>
            </a:endParaRPr>
          </a:p>
        </p:txBody>
      </p:sp>
      <p:cxnSp>
        <p:nvCxnSpPr>
          <p:cNvPr id="452" name="Google Shape;452;g2bbe448a363_0_276"/>
          <p:cNvCxnSpPr>
            <a:stCxn id="438" idx="4"/>
            <a:endCxn id="441" idx="1"/>
          </p:cNvCxnSpPr>
          <p:nvPr/>
        </p:nvCxnSpPr>
        <p:spPr>
          <a:xfrm flipH="1" rot="10800000">
            <a:off x="8809867" y="5543533"/>
            <a:ext cx="790200" cy="681300"/>
          </a:xfrm>
          <a:prstGeom prst="bentConnector3">
            <a:avLst>
              <a:gd fmla="val 50003" name="adj1"/>
            </a:avLst>
          </a:prstGeom>
          <a:noFill/>
          <a:ln cap="flat" cmpd="sng" w="28575">
            <a:solidFill>
              <a:srgbClr val="595959"/>
            </a:solidFill>
            <a:prstDash val="solid"/>
            <a:round/>
            <a:headEnd len="med" w="med" type="none"/>
            <a:tailEnd len="med" w="med" type="none"/>
          </a:ln>
        </p:spPr>
      </p:cxnSp>
      <p:cxnSp>
        <p:nvCxnSpPr>
          <p:cNvPr id="453" name="Google Shape;453;g2bbe448a363_0_276"/>
          <p:cNvCxnSpPr>
            <a:stCxn id="427" idx="6"/>
            <a:endCxn id="434" idx="1"/>
          </p:cNvCxnSpPr>
          <p:nvPr/>
        </p:nvCxnSpPr>
        <p:spPr>
          <a:xfrm flipH="1" rot="10800000">
            <a:off x="9538100" y="1620450"/>
            <a:ext cx="925500" cy="952500"/>
          </a:xfrm>
          <a:prstGeom prst="bentConnector3">
            <a:avLst>
              <a:gd fmla="val 40990" name="adj1"/>
            </a:avLst>
          </a:prstGeom>
          <a:noFill/>
          <a:ln cap="flat" cmpd="sng" w="28575">
            <a:solidFill>
              <a:srgbClr val="595959"/>
            </a:solidFill>
            <a:prstDash val="solid"/>
            <a:round/>
            <a:headEnd len="med" w="med" type="none"/>
            <a:tailEnd len="med" w="med" type="none"/>
          </a:ln>
        </p:spPr>
      </p:cxnSp>
      <p:cxnSp>
        <p:nvCxnSpPr>
          <p:cNvPr id="454" name="Google Shape;454;g2bbe448a363_0_276"/>
          <p:cNvCxnSpPr>
            <a:stCxn id="426" idx="0"/>
            <a:endCxn id="435" idx="1"/>
          </p:cNvCxnSpPr>
          <p:nvPr/>
        </p:nvCxnSpPr>
        <p:spPr>
          <a:xfrm rot="-5400000">
            <a:off x="8834600" y="1016683"/>
            <a:ext cx="1392000" cy="348900"/>
          </a:xfrm>
          <a:prstGeom prst="bentConnector2">
            <a:avLst/>
          </a:prstGeom>
          <a:noFill/>
          <a:ln cap="flat" cmpd="sng" w="28575">
            <a:solidFill>
              <a:srgbClr val="595959"/>
            </a:solidFill>
            <a:prstDash val="solid"/>
            <a:round/>
            <a:headEnd len="med" w="med" type="none"/>
            <a:tailEnd len="med" w="med" type="none"/>
          </a:ln>
        </p:spPr>
      </p:cxnSp>
      <p:cxnSp>
        <p:nvCxnSpPr>
          <p:cNvPr id="455" name="Google Shape;455;g2bbe448a363_0_276"/>
          <p:cNvCxnSpPr>
            <a:stCxn id="438" idx="0"/>
            <a:endCxn id="433" idx="3"/>
          </p:cNvCxnSpPr>
          <p:nvPr/>
        </p:nvCxnSpPr>
        <p:spPr>
          <a:xfrm flipH="1" rot="5400000">
            <a:off x="5848917" y="3954683"/>
            <a:ext cx="3212100" cy="466200"/>
          </a:xfrm>
          <a:prstGeom prst="bentConnector2">
            <a:avLst/>
          </a:prstGeom>
          <a:noFill/>
          <a:ln cap="flat" cmpd="sng" w="28575">
            <a:solidFill>
              <a:srgbClr val="595959"/>
            </a:solidFill>
            <a:prstDash val="solid"/>
            <a:round/>
            <a:headEnd len="med" w="med" type="none"/>
            <a:tailEnd len="med" w="med" type="none"/>
          </a:ln>
        </p:spPr>
      </p:cxnSp>
      <p:sp>
        <p:nvSpPr>
          <p:cNvPr id="456" name="Google Shape;456;g2bbe448a363_0_276"/>
          <p:cNvSpPr/>
          <p:nvPr/>
        </p:nvSpPr>
        <p:spPr>
          <a:xfrm>
            <a:off x="11470667" y="4167300"/>
            <a:ext cx="666800" cy="533600"/>
          </a:xfrm>
          <a:prstGeom prst="flowChartExtract">
            <a:avLst/>
          </a:prstGeom>
          <a:solidFill>
            <a:srgbClr val="3D85C6"/>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57" name="Google Shape;457;g2bbe448a363_0_276"/>
          <p:cNvSpPr txBox="1"/>
          <p:nvPr/>
        </p:nvSpPr>
        <p:spPr>
          <a:xfrm>
            <a:off x="11370269" y="4724033"/>
            <a:ext cx="867600" cy="246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tr-TR" sz="1600">
                <a:solidFill>
                  <a:srgbClr val="595959"/>
                </a:solidFill>
              </a:rPr>
              <a:t>Elastic</a:t>
            </a:r>
            <a:endParaRPr sz="1600">
              <a:solidFill>
                <a:srgbClr val="595959"/>
              </a:solidFill>
            </a:endParaRPr>
          </a:p>
        </p:txBody>
      </p:sp>
      <p:cxnSp>
        <p:nvCxnSpPr>
          <p:cNvPr id="458" name="Google Shape;458;g2bbe448a363_0_276"/>
          <p:cNvCxnSpPr>
            <a:stCxn id="456" idx="1"/>
            <a:endCxn id="441" idx="3"/>
          </p:cNvCxnSpPr>
          <p:nvPr/>
        </p:nvCxnSpPr>
        <p:spPr>
          <a:xfrm flipH="1">
            <a:off x="11046967" y="4434100"/>
            <a:ext cx="590400" cy="1109400"/>
          </a:xfrm>
          <a:prstGeom prst="bentConnector3">
            <a:avLst>
              <a:gd fmla="val 64095" name="adj1"/>
            </a:avLst>
          </a:prstGeom>
          <a:noFill/>
          <a:ln cap="flat" cmpd="sng" w="28575">
            <a:solidFill>
              <a:srgbClr val="595959"/>
            </a:solidFill>
            <a:prstDash val="solid"/>
            <a:round/>
            <a:headEnd len="med" w="med" type="none"/>
            <a:tailEnd len="med" w="med" type="none"/>
          </a:ln>
        </p:spPr>
      </p:cxnSp>
      <p:cxnSp>
        <p:nvCxnSpPr>
          <p:cNvPr id="459" name="Google Shape;459;g2bbe448a363_0_276"/>
          <p:cNvCxnSpPr>
            <a:stCxn id="450" idx="2"/>
            <a:endCxn id="441" idx="3"/>
          </p:cNvCxnSpPr>
          <p:nvPr/>
        </p:nvCxnSpPr>
        <p:spPr>
          <a:xfrm flipH="1">
            <a:off x="11046950" y="5543467"/>
            <a:ext cx="533400" cy="600"/>
          </a:xfrm>
          <a:prstGeom prst="bentConnector3">
            <a:avLst>
              <a:gd fmla="val 50003" name="adj1"/>
            </a:avLst>
          </a:prstGeom>
          <a:noFill/>
          <a:ln cap="flat" cmpd="sng" w="28575">
            <a:solidFill>
              <a:srgbClr val="595959"/>
            </a:solidFill>
            <a:prstDash val="solid"/>
            <a:round/>
            <a:headEnd len="med" w="med" type="none"/>
            <a:tailEnd len="med" w="med" type="none"/>
          </a:ln>
        </p:spPr>
      </p:cxnSp>
      <p:sp>
        <p:nvSpPr>
          <p:cNvPr id="460" name="Google Shape;460;g2bbe448a363_0_276"/>
          <p:cNvSpPr txBox="1"/>
          <p:nvPr/>
        </p:nvSpPr>
        <p:spPr>
          <a:xfrm>
            <a:off x="10095000" y="6407800"/>
            <a:ext cx="978300" cy="246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tr-TR" sz="1600">
                <a:solidFill>
                  <a:srgbClr val="595959"/>
                </a:solidFill>
              </a:rPr>
              <a:t>Postgresql</a:t>
            </a:r>
            <a:endParaRPr sz="1600">
              <a:solidFill>
                <a:srgbClr val="595959"/>
              </a:solidFill>
            </a:endParaRPr>
          </a:p>
        </p:txBody>
      </p:sp>
      <p:sp>
        <p:nvSpPr>
          <p:cNvPr id="461" name="Google Shape;461;g2bbe448a363_0_276"/>
          <p:cNvSpPr/>
          <p:nvPr/>
        </p:nvSpPr>
        <p:spPr>
          <a:xfrm>
            <a:off x="11525200" y="1353533"/>
            <a:ext cx="666800" cy="533600"/>
          </a:xfrm>
          <a:prstGeom prst="flowChartExtract">
            <a:avLst/>
          </a:prstGeom>
          <a:solidFill>
            <a:srgbClr val="3D85C6"/>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462" name="Google Shape;462;g2bbe448a363_0_276"/>
          <p:cNvSpPr txBox="1"/>
          <p:nvPr/>
        </p:nvSpPr>
        <p:spPr>
          <a:xfrm>
            <a:off x="11179390" y="1866333"/>
            <a:ext cx="1379100" cy="294900"/>
          </a:xfrm>
          <a:prstGeom prst="rect">
            <a:avLst/>
          </a:prstGeom>
          <a:noFill/>
          <a:ln>
            <a:noFill/>
          </a:ln>
        </p:spPr>
        <p:txBody>
          <a:bodyPr anchorCtr="0" anchor="t" bIns="24000" lIns="24000" spcFirstLastPara="1" rIns="24000" wrap="square" tIns="24000">
            <a:spAutoFit/>
          </a:bodyPr>
          <a:lstStyle/>
          <a:p>
            <a:pPr indent="0" lvl="0" marL="0" rtl="0" algn="ctr">
              <a:spcBef>
                <a:spcPts val="0"/>
              </a:spcBef>
              <a:spcAft>
                <a:spcPts val="0"/>
              </a:spcAft>
              <a:buNone/>
            </a:pPr>
            <a:r>
              <a:rPr lang="tr-TR" sz="1600">
                <a:solidFill>
                  <a:srgbClr val="595959"/>
                </a:solidFill>
              </a:rPr>
              <a:t>Service</a:t>
            </a:r>
            <a:endParaRPr sz="1600">
              <a:solidFill>
                <a:srgbClr val="595959"/>
              </a:solidFill>
            </a:endParaRPr>
          </a:p>
        </p:txBody>
      </p:sp>
      <p:cxnSp>
        <p:nvCxnSpPr>
          <p:cNvPr id="463" name="Google Shape;463;g2bbe448a363_0_276"/>
          <p:cNvCxnSpPr>
            <a:stCxn id="461" idx="1"/>
            <a:endCxn id="434" idx="3"/>
          </p:cNvCxnSpPr>
          <p:nvPr/>
        </p:nvCxnSpPr>
        <p:spPr>
          <a:xfrm flipH="1">
            <a:off x="10797000" y="1620333"/>
            <a:ext cx="894900" cy="600"/>
          </a:xfrm>
          <a:prstGeom prst="bentConnector3">
            <a:avLst>
              <a:gd fmla="val 50000" name="adj1"/>
            </a:avLst>
          </a:prstGeom>
          <a:noFill/>
          <a:ln cap="flat" cmpd="sng" w="28575">
            <a:solidFill>
              <a:srgbClr val="595959"/>
            </a:solidFill>
            <a:prstDash val="solid"/>
            <a:round/>
            <a:headEnd len="med" w="med" type="none"/>
            <a:tailEnd len="med" w="med" type="none"/>
          </a:ln>
        </p:spPr>
      </p:cxnSp>
      <p:cxnSp>
        <p:nvCxnSpPr>
          <p:cNvPr id="464" name="Google Shape;464;g2bbe448a363_0_276"/>
          <p:cNvCxnSpPr>
            <a:stCxn id="445" idx="0"/>
            <a:endCxn id="440" idx="2"/>
          </p:cNvCxnSpPr>
          <p:nvPr/>
        </p:nvCxnSpPr>
        <p:spPr>
          <a:xfrm rot="-5400000">
            <a:off x="9802950" y="4035967"/>
            <a:ext cx="466800" cy="587400"/>
          </a:xfrm>
          <a:prstGeom prst="bentConnector3">
            <a:avLst>
              <a:gd fmla="val 49991" name="adj1"/>
            </a:avLst>
          </a:prstGeom>
          <a:noFill/>
          <a:ln cap="flat" cmpd="sng" w="28575">
            <a:solidFill>
              <a:srgbClr val="595959"/>
            </a:solidFill>
            <a:prstDash val="solid"/>
            <a:round/>
            <a:headEnd len="med" w="med" type="none"/>
            <a:tailEnd len="med" w="med" type="none"/>
          </a:ln>
        </p:spPr>
      </p:cxnSp>
      <p:cxnSp>
        <p:nvCxnSpPr>
          <p:cNvPr id="465" name="Google Shape;465;g2bbe448a363_0_276"/>
          <p:cNvCxnSpPr>
            <a:stCxn id="446" idx="0"/>
            <a:endCxn id="440" idx="2"/>
          </p:cNvCxnSpPr>
          <p:nvPr/>
        </p:nvCxnSpPr>
        <p:spPr>
          <a:xfrm rot="-5400000">
            <a:off x="9928867" y="4155450"/>
            <a:ext cx="460200" cy="342300"/>
          </a:xfrm>
          <a:prstGeom prst="bentConnector3">
            <a:avLst>
              <a:gd fmla="val 49995" name="adj1"/>
            </a:avLst>
          </a:prstGeom>
          <a:noFill/>
          <a:ln cap="flat" cmpd="sng" w="28575">
            <a:solidFill>
              <a:srgbClr val="595959"/>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1cf4a8bf93b_0_1255"/>
          <p:cNvSpPr txBox="1"/>
          <p:nvPr>
            <p:ph type="title"/>
          </p:nvPr>
        </p:nvSpPr>
        <p:spPr>
          <a:xfrm>
            <a:off x="415650" y="350479"/>
            <a:ext cx="11360700" cy="11208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b="1" lang="tr-TR">
                <a:latin typeface="Comfortaa"/>
                <a:ea typeface="Comfortaa"/>
                <a:cs typeface="Comfortaa"/>
                <a:sym typeface="Comfortaa"/>
              </a:rPr>
              <a:t>En Büyük Tehlike:</a:t>
            </a:r>
            <a:endParaRPr b="1">
              <a:latin typeface="Comfortaa"/>
              <a:ea typeface="Comfortaa"/>
              <a:cs typeface="Comfortaa"/>
              <a:sym typeface="Comfortaa"/>
            </a:endParaRPr>
          </a:p>
          <a:p>
            <a:pPr indent="0" lvl="0" marL="0" rtl="0" algn="l">
              <a:lnSpc>
                <a:spcPct val="100000"/>
              </a:lnSpc>
              <a:spcBef>
                <a:spcPts val="0"/>
              </a:spcBef>
              <a:spcAft>
                <a:spcPts val="0"/>
              </a:spcAft>
              <a:buSzPct val="111111"/>
              <a:buNone/>
            </a:pPr>
            <a:r>
              <a:rPr b="1" lang="tr-TR">
                <a:latin typeface="Comfortaa"/>
                <a:ea typeface="Comfortaa"/>
                <a:cs typeface="Comfortaa"/>
                <a:sym typeface="Comfortaa"/>
              </a:rPr>
              <a:t>Teknik Borç</a:t>
            </a:r>
            <a:endParaRPr b="1">
              <a:latin typeface="Comfortaa"/>
              <a:ea typeface="Comfortaa"/>
              <a:cs typeface="Comfortaa"/>
              <a:sym typeface="Comfortaa"/>
            </a:endParaRPr>
          </a:p>
        </p:txBody>
      </p:sp>
      <p:sp>
        <p:nvSpPr>
          <p:cNvPr id="471" name="Google Shape;471;g1cf4a8bf93b_0_1255"/>
          <p:cNvSpPr/>
          <p:nvPr/>
        </p:nvSpPr>
        <p:spPr>
          <a:xfrm>
            <a:off x="415600" y="1864967"/>
            <a:ext cx="4507500" cy="16659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0" i="0" lang="tr-TR" sz="1600" u="none" cap="none" strike="noStrike">
                <a:solidFill>
                  <a:srgbClr val="000000"/>
                </a:solidFill>
                <a:latin typeface="Comfortaa"/>
                <a:ea typeface="Comfortaa"/>
                <a:cs typeface="Comfortaa"/>
                <a:sym typeface="Comfortaa"/>
              </a:rPr>
              <a:t>Proje olgunlaştıkça çevikliği azaltan herhangi bir koddur ve gerçek teknik borç tesadüfi değil kasıtlı olarak ortaya çıkar.</a:t>
            </a:r>
            <a:endParaRPr b="0" i="0" sz="1600" u="none" cap="none" strike="noStrike">
              <a:solidFill>
                <a:srgbClr val="000000"/>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600"/>
              <a:buFont typeface="Arial"/>
              <a:buNone/>
            </a:pPr>
            <a:r>
              <a:rPr b="0" i="1" lang="tr-TR" sz="1600" u="none" cap="none" strike="noStrike">
                <a:solidFill>
                  <a:srgbClr val="000000"/>
                </a:solidFill>
                <a:latin typeface="Comfortaa"/>
                <a:ea typeface="Comfortaa"/>
                <a:cs typeface="Comfortaa"/>
                <a:sym typeface="Comfortaa"/>
              </a:rPr>
              <a:t>Shawn McCormick - Big Commerce</a:t>
            </a:r>
            <a:endParaRPr b="0" i="1" sz="1600" u="none" cap="none" strike="noStrike">
              <a:solidFill>
                <a:srgbClr val="000000"/>
              </a:solidFill>
              <a:latin typeface="Comfortaa"/>
              <a:ea typeface="Comfortaa"/>
              <a:cs typeface="Comfortaa"/>
              <a:sym typeface="Comfortaa"/>
            </a:endParaRPr>
          </a:p>
        </p:txBody>
      </p:sp>
      <p:sp>
        <p:nvSpPr>
          <p:cNvPr id="472" name="Google Shape;472;g1cf4a8bf93b_0_1255"/>
          <p:cNvSpPr/>
          <p:nvPr/>
        </p:nvSpPr>
        <p:spPr>
          <a:xfrm>
            <a:off x="5031800" y="701633"/>
            <a:ext cx="4507500" cy="18987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0" i="0" lang="tr-TR" sz="1600" u="none" cap="none" strike="noStrike">
                <a:solidFill>
                  <a:srgbClr val="000000"/>
                </a:solidFill>
                <a:latin typeface="Comfortaa"/>
                <a:ea typeface="Comfortaa"/>
                <a:cs typeface="Comfortaa"/>
                <a:sym typeface="Comfortaa"/>
              </a:rPr>
              <a:t>Bir işletmenin doğru çözüm için gereken zaman ve parayı harcamak yerine mevcut kodu yeni kodlarla yükseltmeyi seçtiğinde maruz kaldığı gerçek maliyettir.</a:t>
            </a:r>
            <a:endParaRPr b="0" i="0" sz="1600" u="none" cap="none" strike="noStrike">
              <a:solidFill>
                <a:srgbClr val="000000"/>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600"/>
              <a:buFont typeface="Arial"/>
              <a:buNone/>
            </a:pPr>
            <a:r>
              <a:rPr b="0" i="1" lang="tr-TR" sz="1600" u="none" cap="none" strike="noStrike">
                <a:solidFill>
                  <a:srgbClr val="000000"/>
                </a:solidFill>
                <a:latin typeface="Comfortaa"/>
                <a:ea typeface="Comfortaa"/>
                <a:cs typeface="Comfortaa"/>
                <a:sym typeface="Comfortaa"/>
              </a:rPr>
              <a:t>Brad Sousa - Forbes</a:t>
            </a:r>
            <a:endParaRPr b="0" i="1" sz="1600" u="none" cap="none" strike="noStrike">
              <a:solidFill>
                <a:srgbClr val="000000"/>
              </a:solidFill>
              <a:latin typeface="Comfortaa"/>
              <a:ea typeface="Comfortaa"/>
              <a:cs typeface="Comfortaa"/>
              <a:sym typeface="Comfortaa"/>
            </a:endParaRPr>
          </a:p>
        </p:txBody>
      </p:sp>
      <p:sp>
        <p:nvSpPr>
          <p:cNvPr id="473" name="Google Shape;473;g1cf4a8bf93b_0_1255"/>
          <p:cNvSpPr/>
          <p:nvPr/>
        </p:nvSpPr>
        <p:spPr>
          <a:xfrm>
            <a:off x="682767" y="3924533"/>
            <a:ext cx="4507500" cy="16659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0" i="0" lang="tr-TR" sz="1600" u="none" cap="none" strike="noStrike">
                <a:solidFill>
                  <a:srgbClr val="000000"/>
                </a:solidFill>
                <a:latin typeface="Comfortaa"/>
                <a:ea typeface="Comfortaa"/>
                <a:cs typeface="Comfortaa"/>
                <a:sym typeface="Comfortaa"/>
              </a:rPr>
              <a:t>Hızlı kazançlar elde etmek için yazılıma eklenen ve ileride düzeltilmesi için daha fazla çaba gerektiren herhangi bir koddur.</a:t>
            </a:r>
            <a:endParaRPr b="0" i="0" sz="1600" u="none" cap="none" strike="noStrike">
              <a:solidFill>
                <a:srgbClr val="000000"/>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600"/>
              <a:buFont typeface="Arial"/>
              <a:buNone/>
            </a:pPr>
            <a:r>
              <a:rPr b="0" i="1" lang="tr-TR" sz="1600" u="none" cap="none" strike="noStrike">
                <a:solidFill>
                  <a:srgbClr val="000000"/>
                </a:solidFill>
                <a:latin typeface="Comfortaa"/>
                <a:ea typeface="Comfortaa"/>
                <a:cs typeface="Comfortaa"/>
                <a:sym typeface="Comfortaa"/>
              </a:rPr>
              <a:t>Trey Huffine - GitConnected</a:t>
            </a:r>
            <a:endParaRPr b="0" i="1" sz="1600" u="none" cap="none" strike="noStrike">
              <a:solidFill>
                <a:srgbClr val="000000"/>
              </a:solidFill>
              <a:latin typeface="Comfortaa"/>
              <a:ea typeface="Comfortaa"/>
              <a:cs typeface="Comfortaa"/>
              <a:sym typeface="Comfortaa"/>
            </a:endParaRPr>
          </a:p>
        </p:txBody>
      </p:sp>
      <p:sp>
        <p:nvSpPr>
          <p:cNvPr id="474" name="Google Shape;474;g1cf4a8bf93b_0_1255"/>
          <p:cNvSpPr/>
          <p:nvPr/>
        </p:nvSpPr>
        <p:spPr>
          <a:xfrm>
            <a:off x="7363833" y="2953700"/>
            <a:ext cx="4507500" cy="15948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0" i="0" lang="tr-TR" sz="1600" u="none" cap="none" strike="noStrike">
                <a:solidFill>
                  <a:srgbClr val="000000"/>
                </a:solidFill>
                <a:latin typeface="Comfortaa"/>
                <a:ea typeface="Comfortaa"/>
                <a:cs typeface="Comfortaa"/>
                <a:sym typeface="Comfortaa"/>
              </a:rPr>
              <a:t>Kasti veya değil müşteri isteklerine veya uygulama kısıtlarına(deadline gibi) öncelik veren yazılım geliştirme eylemlerinin sonucudur.</a:t>
            </a:r>
            <a:endParaRPr b="0" i="0" sz="1600" u="none" cap="none" strike="noStrike">
              <a:solidFill>
                <a:srgbClr val="000000"/>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600"/>
              <a:buFont typeface="Arial"/>
              <a:buNone/>
            </a:pPr>
            <a:r>
              <a:rPr b="0" i="1" lang="tr-TR" sz="1600" u="none" cap="none" strike="noStrike">
                <a:solidFill>
                  <a:srgbClr val="000000"/>
                </a:solidFill>
                <a:latin typeface="Comfortaa"/>
                <a:ea typeface="Comfortaa"/>
                <a:cs typeface="Comfortaa"/>
                <a:sym typeface="Comfortaa"/>
              </a:rPr>
              <a:t>Science Direct</a:t>
            </a:r>
            <a:endParaRPr b="0" i="1" sz="1600" u="none" cap="none" strike="noStrike">
              <a:solidFill>
                <a:srgbClr val="000000"/>
              </a:solidFill>
              <a:latin typeface="Comfortaa"/>
              <a:ea typeface="Comfortaa"/>
              <a:cs typeface="Comfortaa"/>
              <a:sym typeface="Comfortaa"/>
            </a:endParaRPr>
          </a:p>
        </p:txBody>
      </p:sp>
      <p:sp>
        <p:nvSpPr>
          <p:cNvPr id="475" name="Google Shape;475;g1cf4a8bf93b_0_1255"/>
          <p:cNvSpPr/>
          <p:nvPr/>
        </p:nvSpPr>
        <p:spPr>
          <a:xfrm>
            <a:off x="5748033" y="4668967"/>
            <a:ext cx="4507500" cy="2042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0" i="0" lang="tr-TR" sz="1600" u="none" cap="none" strike="noStrike">
                <a:solidFill>
                  <a:srgbClr val="000000"/>
                </a:solidFill>
                <a:latin typeface="Comfortaa"/>
                <a:ea typeface="Comfortaa"/>
                <a:cs typeface="Comfortaa"/>
                <a:sym typeface="Comfortaa"/>
              </a:rPr>
              <a:t>Hedefe daha hızlı ulaşmak için koda kestirme yollar eklediğinizde bugün normalden daha fazlasını yapabilirsiniz ama sonra daha yüksek bir maliyet ödersiniz.</a:t>
            </a:r>
            <a:br>
              <a:rPr b="0" i="0" lang="tr-TR" sz="1600" u="none" cap="none" strike="noStrike">
                <a:solidFill>
                  <a:srgbClr val="000000"/>
                </a:solidFill>
                <a:latin typeface="Comfortaa"/>
                <a:ea typeface="Comfortaa"/>
                <a:cs typeface="Comfortaa"/>
                <a:sym typeface="Comfortaa"/>
              </a:rPr>
            </a:br>
            <a:endParaRPr b="0" i="0" sz="16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600"/>
              <a:buFont typeface="Arial"/>
              <a:buNone/>
            </a:pPr>
            <a:r>
              <a:rPr b="0" i="1" lang="tr-TR" sz="1600" u="none" cap="none" strike="noStrike">
                <a:solidFill>
                  <a:srgbClr val="000000"/>
                </a:solidFill>
                <a:latin typeface="Comfortaa"/>
                <a:ea typeface="Comfortaa"/>
                <a:cs typeface="Comfortaa"/>
                <a:sym typeface="Comfortaa"/>
              </a:rPr>
              <a:t>Hackernoon’dan Biri</a:t>
            </a:r>
            <a:endParaRPr b="0" i="1" sz="1600" u="none" cap="none" strike="noStrike">
              <a:solidFill>
                <a:srgbClr val="000000"/>
              </a:solidFill>
              <a:latin typeface="Comfortaa"/>
              <a:ea typeface="Comfortaa"/>
              <a:cs typeface="Comfortaa"/>
              <a:sym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1cf4a8bf93b_0_1408"/>
          <p:cNvSpPr txBox="1"/>
          <p:nvPr>
            <p:ph type="title"/>
          </p:nvPr>
        </p:nvSpPr>
        <p:spPr>
          <a:xfrm>
            <a:off x="568430" y="390475"/>
            <a:ext cx="6646800" cy="10179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700"/>
              <a:buNone/>
            </a:pPr>
            <a:r>
              <a:rPr b="1" lang="tr-TR">
                <a:latin typeface="Comfortaa"/>
                <a:ea typeface="Comfortaa"/>
                <a:cs typeface="Comfortaa"/>
                <a:sym typeface="Comfortaa"/>
              </a:rPr>
              <a:t>Rakamlarla Teknik Borç</a:t>
            </a:r>
            <a:endParaRPr b="1">
              <a:latin typeface="Comfortaa"/>
              <a:ea typeface="Comfortaa"/>
              <a:cs typeface="Comfortaa"/>
              <a:sym typeface="Comfortaa"/>
            </a:endParaRPr>
          </a:p>
        </p:txBody>
      </p:sp>
      <p:sp>
        <p:nvSpPr>
          <p:cNvPr id="481" name="Google Shape;481;g1cf4a8bf93b_0_1408"/>
          <p:cNvSpPr txBox="1"/>
          <p:nvPr>
            <p:ph idx="1" type="body"/>
          </p:nvPr>
        </p:nvSpPr>
        <p:spPr>
          <a:xfrm>
            <a:off x="415600" y="1560767"/>
            <a:ext cx="11360700" cy="5084400"/>
          </a:xfrm>
          <a:prstGeom prst="rect">
            <a:avLst/>
          </a:prstGeom>
          <a:noFill/>
          <a:ln>
            <a:noFill/>
          </a:ln>
        </p:spPr>
        <p:txBody>
          <a:bodyPr anchorCtr="0" anchor="t" bIns="121900" lIns="121900" spcFirstLastPara="1" rIns="121900" wrap="square" tIns="121900">
            <a:normAutofit/>
          </a:bodyPr>
          <a:lstStyle/>
          <a:p>
            <a:pPr indent="-457200" lvl="0" marL="609600" rtl="0" algn="l">
              <a:lnSpc>
                <a:spcPct val="100000"/>
              </a:lnSpc>
              <a:spcBef>
                <a:spcPts val="0"/>
              </a:spcBef>
              <a:spcAft>
                <a:spcPts val="0"/>
              </a:spcAft>
              <a:buSzPts val="2400"/>
              <a:buChar char="●"/>
            </a:pPr>
            <a:r>
              <a:rPr lang="tr-TR" sz="2800">
                <a:latin typeface="Comfortaa"/>
                <a:ea typeface="Comfortaa"/>
                <a:cs typeface="Comfortaa"/>
                <a:sym typeface="Comfortaa"/>
              </a:rPr>
              <a:t>1.31 Trilyon $ :</a:t>
            </a:r>
            <a:r>
              <a:rPr lang="tr-TR" sz="1700">
                <a:latin typeface="Comfortaa"/>
                <a:ea typeface="Comfortaa"/>
                <a:cs typeface="Comfortaa"/>
                <a:sym typeface="Comfortaa"/>
              </a:rPr>
              <a:t> Sadece Birleşik Devletler’ de ciddi sorunlara yol açabilecek teknik borç düzeltme maliyeti 1.31 Trilyon dolar civarında </a:t>
            </a:r>
            <a:r>
              <a:rPr i="1" lang="tr-TR" sz="1700">
                <a:latin typeface="Comfortaa"/>
                <a:ea typeface="Comfortaa"/>
                <a:cs typeface="Comfortaa"/>
                <a:sym typeface="Comfortaa"/>
              </a:rPr>
              <a:t>(CISQ)</a:t>
            </a:r>
            <a:endParaRPr i="1" sz="1700">
              <a:latin typeface="Comfortaa"/>
              <a:ea typeface="Comfortaa"/>
              <a:cs typeface="Comfortaa"/>
              <a:sym typeface="Comfortaa"/>
            </a:endParaRPr>
          </a:p>
          <a:p>
            <a:pPr indent="-425450" lvl="0" marL="609600" rtl="0" algn="l">
              <a:lnSpc>
                <a:spcPct val="100000"/>
              </a:lnSpc>
              <a:spcBef>
                <a:spcPts val="1600"/>
              </a:spcBef>
              <a:spcAft>
                <a:spcPts val="0"/>
              </a:spcAft>
              <a:buSzPts val="1900"/>
              <a:buChar char="●"/>
            </a:pPr>
            <a:r>
              <a:rPr lang="tr-TR" sz="2800">
                <a:latin typeface="Comfortaa"/>
                <a:ea typeface="Comfortaa"/>
                <a:cs typeface="Comfortaa"/>
                <a:sym typeface="Comfortaa"/>
              </a:rPr>
              <a:t>2.84 Trilyon $ :</a:t>
            </a:r>
            <a:r>
              <a:rPr lang="tr-TR" sz="3900">
                <a:latin typeface="Comfortaa"/>
                <a:ea typeface="Comfortaa"/>
                <a:cs typeface="Comfortaa"/>
                <a:sym typeface="Comfortaa"/>
              </a:rPr>
              <a:t> </a:t>
            </a:r>
            <a:r>
              <a:rPr lang="tr-TR" sz="1700">
                <a:latin typeface="Comfortaa"/>
                <a:ea typeface="Comfortaa"/>
                <a:cs typeface="Comfortaa"/>
                <a:sym typeface="Comfortaa"/>
              </a:rPr>
              <a:t>Gartner’ a göre ciddi sorunlara yol açabilecek teknik borç düzeltme maliyeti sadece 2020 için 2.84 Trilyon $.</a:t>
            </a:r>
            <a:endParaRPr sz="1700">
              <a:latin typeface="Comfortaa"/>
              <a:ea typeface="Comfortaa"/>
              <a:cs typeface="Comfortaa"/>
              <a:sym typeface="Comfortaa"/>
            </a:endParaRPr>
          </a:p>
          <a:p>
            <a:pPr indent="-425450" lvl="0" marL="609600" rtl="0" algn="l">
              <a:lnSpc>
                <a:spcPct val="100000"/>
              </a:lnSpc>
              <a:spcBef>
                <a:spcPts val="1600"/>
              </a:spcBef>
              <a:spcAft>
                <a:spcPts val="0"/>
              </a:spcAft>
              <a:buSzPts val="1900"/>
              <a:buChar char="●"/>
            </a:pPr>
            <a:r>
              <a:rPr lang="tr-TR" sz="2800">
                <a:latin typeface="Comfortaa"/>
                <a:ea typeface="Comfortaa"/>
                <a:cs typeface="Comfortaa"/>
                <a:sym typeface="Comfortaa"/>
              </a:rPr>
              <a:t>45”, 462 Milyon $: </a:t>
            </a:r>
            <a:r>
              <a:rPr lang="tr-TR" sz="1700">
                <a:latin typeface="Comfortaa"/>
                <a:ea typeface="Comfortaa"/>
                <a:cs typeface="Comfortaa"/>
                <a:sym typeface="Comfortaa"/>
              </a:rPr>
              <a:t>Bir regülasyonu hatalı uygulayan NYSE firması 45 dakikada 462 milyon dolar zarar ediyor.</a:t>
            </a:r>
            <a:endParaRPr i="1" sz="1700">
              <a:latin typeface="Comfortaa"/>
              <a:ea typeface="Comfortaa"/>
              <a:cs typeface="Comfortaa"/>
              <a:sym typeface="Comfortaa"/>
            </a:endParaRPr>
          </a:p>
          <a:p>
            <a:pPr indent="-457200" lvl="0" marL="609600" rtl="0" algn="l">
              <a:lnSpc>
                <a:spcPct val="100000"/>
              </a:lnSpc>
              <a:spcBef>
                <a:spcPts val="1600"/>
              </a:spcBef>
              <a:spcAft>
                <a:spcPts val="0"/>
              </a:spcAft>
              <a:buSzPts val="2400"/>
              <a:buChar char="●"/>
            </a:pPr>
            <a:r>
              <a:rPr lang="tr-TR" sz="2800">
                <a:latin typeface="Comfortaa"/>
                <a:ea typeface="Comfortaa"/>
                <a:cs typeface="Comfortaa"/>
                <a:sym typeface="Comfortaa"/>
              </a:rPr>
              <a:t>%60 :</a:t>
            </a:r>
            <a:r>
              <a:rPr lang="tr-TR" sz="2300">
                <a:latin typeface="Comfortaa"/>
                <a:ea typeface="Comfortaa"/>
                <a:cs typeface="Comfortaa"/>
                <a:sym typeface="Comfortaa"/>
              </a:rPr>
              <a:t> </a:t>
            </a:r>
            <a:r>
              <a:rPr lang="tr-TR" sz="1700">
                <a:latin typeface="Comfortaa"/>
                <a:ea typeface="Comfortaa"/>
                <a:cs typeface="Comfortaa"/>
                <a:sym typeface="Comfortaa"/>
              </a:rPr>
              <a:t>CIO’ların %60’ı son üç yıllık dönemde teknik borçların gözle görülür şekilde arttığını ifade ediyor </a:t>
            </a:r>
            <a:r>
              <a:rPr i="1" lang="tr-TR" sz="1700">
                <a:latin typeface="Comfortaa"/>
                <a:ea typeface="Comfortaa"/>
                <a:cs typeface="Comfortaa"/>
                <a:sym typeface="Comfortaa"/>
              </a:rPr>
              <a:t>(McKinsey)</a:t>
            </a:r>
            <a:endParaRPr i="1" sz="1700">
              <a:latin typeface="Comfortaa"/>
              <a:ea typeface="Comfortaa"/>
              <a:cs typeface="Comfortaa"/>
              <a:sym typeface="Comfortaa"/>
            </a:endParaRPr>
          </a:p>
          <a:p>
            <a:pPr indent="-457200" lvl="0" marL="609600" rtl="0" algn="l">
              <a:lnSpc>
                <a:spcPct val="100000"/>
              </a:lnSpc>
              <a:spcBef>
                <a:spcPts val="1600"/>
              </a:spcBef>
              <a:spcAft>
                <a:spcPts val="0"/>
              </a:spcAft>
              <a:buSzPts val="2400"/>
              <a:buChar char="●"/>
            </a:pPr>
            <a:r>
              <a:rPr lang="tr-TR" sz="2800">
                <a:latin typeface="Comfortaa"/>
                <a:ea typeface="Comfortaa"/>
                <a:cs typeface="Comfortaa"/>
                <a:sym typeface="Comfortaa"/>
              </a:rPr>
              <a:t>%10 - %20 : </a:t>
            </a:r>
            <a:r>
              <a:rPr lang="tr-TR" sz="1700">
                <a:latin typeface="Comfortaa"/>
                <a:ea typeface="Comfortaa"/>
                <a:cs typeface="Comfortaa"/>
                <a:sym typeface="Comfortaa"/>
              </a:rPr>
              <a:t>Yeni ürünlere ayrılan bütçenin teknik borç için harcanan miktarı. </a:t>
            </a:r>
            <a:r>
              <a:rPr i="1" lang="tr-TR" sz="1700">
                <a:latin typeface="Comfortaa"/>
                <a:ea typeface="Comfortaa"/>
                <a:cs typeface="Comfortaa"/>
                <a:sym typeface="Comfortaa"/>
              </a:rPr>
              <a:t>(McKinsey)</a:t>
            </a:r>
            <a:endParaRPr i="1" sz="1700">
              <a:latin typeface="Comfortaa"/>
              <a:ea typeface="Comfortaa"/>
              <a:cs typeface="Comfortaa"/>
              <a:sym typeface="Comfortaa"/>
            </a:endParaRPr>
          </a:p>
          <a:p>
            <a:pPr indent="-457200" lvl="0" marL="609600" rtl="0" algn="l">
              <a:lnSpc>
                <a:spcPct val="100000"/>
              </a:lnSpc>
              <a:spcBef>
                <a:spcPts val="1600"/>
              </a:spcBef>
              <a:spcAft>
                <a:spcPts val="1600"/>
              </a:spcAft>
              <a:buSzPts val="2400"/>
              <a:buChar char="●"/>
            </a:pPr>
            <a:r>
              <a:rPr lang="tr-TR" sz="2800">
                <a:latin typeface="Comfortaa"/>
                <a:ea typeface="Comfortaa"/>
                <a:cs typeface="Comfortaa"/>
                <a:sym typeface="Comfortaa"/>
              </a:rPr>
              <a:t>3.61 $ :</a:t>
            </a:r>
            <a:r>
              <a:rPr lang="tr-TR" sz="2300">
                <a:latin typeface="Comfortaa"/>
                <a:ea typeface="Comfortaa"/>
                <a:cs typeface="Comfortaa"/>
                <a:sym typeface="Comfortaa"/>
              </a:rPr>
              <a:t> </a:t>
            </a:r>
            <a:r>
              <a:rPr lang="tr-TR" sz="1700">
                <a:latin typeface="Comfortaa"/>
                <a:ea typeface="Comfortaa"/>
                <a:cs typeface="Comfortaa"/>
                <a:sym typeface="Comfortaa"/>
              </a:rPr>
              <a:t>CAST’ a göre kod satırı başına ortalama teknik borç maliyeti.</a:t>
            </a:r>
            <a:endParaRPr i="1" sz="1700">
              <a:latin typeface="Comfortaa"/>
              <a:ea typeface="Comfortaa"/>
              <a:cs typeface="Comfortaa"/>
              <a:sym typeface="Comfortaa"/>
            </a:endParaRPr>
          </a:p>
        </p:txBody>
      </p:sp>
      <p:pic>
        <p:nvPicPr>
          <p:cNvPr id="482" name="Google Shape;482;g1cf4a8bf93b_0_1408"/>
          <p:cNvPicPr preferRelativeResize="0"/>
          <p:nvPr/>
        </p:nvPicPr>
        <p:blipFill rotWithShape="1">
          <a:blip r:embed="rId3">
            <a:alphaModFix/>
          </a:blip>
          <a:srcRect b="0" l="0" r="0" t="0"/>
          <a:stretch/>
        </p:blipFill>
        <p:spPr>
          <a:xfrm>
            <a:off x="10410850" y="141797"/>
            <a:ext cx="1453975" cy="1458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graphicFrame>
        <p:nvGraphicFramePr>
          <p:cNvPr id="487" name="Google Shape;487;g1cf4a8bf93b_0_1669"/>
          <p:cNvGraphicFramePr/>
          <p:nvPr/>
        </p:nvGraphicFramePr>
        <p:xfrm>
          <a:off x="203200" y="203200"/>
          <a:ext cx="3000000" cy="3000000"/>
        </p:xfrm>
        <a:graphic>
          <a:graphicData uri="http://schemas.openxmlformats.org/drawingml/2006/table">
            <a:tbl>
              <a:tblPr>
                <a:noFill/>
                <a:tableStyleId>{00DC06F8-39DD-4207-AB35-58EDC8F89E66}</a:tableStyleId>
              </a:tblPr>
              <a:tblGrid>
                <a:gridCol w="1778000"/>
                <a:gridCol w="1447800"/>
                <a:gridCol w="2197100"/>
                <a:gridCol w="1270000"/>
                <a:gridCol w="1549400"/>
                <a:gridCol w="1130300"/>
                <a:gridCol w="2489200"/>
              </a:tblGrid>
              <a:tr h="685800">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CAST(1998)</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0: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Architectural, Design, Code</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0: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Time to remove issues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0: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Windows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0: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Jenkins, Maven</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0: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API, GUI</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0: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Security, Efficiency, Changeability, Robustness, Transferability,</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0:6"/>
                      </a:ext>
                    </a:extLst>
                  </a:tcPr>
                </a:tc>
              </a:tr>
              <a:tr h="685800">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Sonargraph(2006)</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7:1: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Architectural, Design</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7:1: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Computation of several metrics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7:1: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Bağımsız</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7:1: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Eclipse, Gradle, IntelliJ Jenkins, Maven, VS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7:1: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GUI</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7:1: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Changeability</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7:1:6"/>
                      </a:ext>
                    </a:extLst>
                  </a:tcPr>
                </a:tc>
              </a:tr>
              <a:tr h="685800">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NDepend (2007)</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2: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Architectural, Design, Code</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2: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Estimated man-time to fix issues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2: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Windows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2: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Azure, Jenkins, VS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2: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GUI</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2: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Changeability, Robustness, Testability</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2:6"/>
                      </a:ext>
                    </a:extLst>
                  </a:tcPr>
                </a:tc>
              </a:tr>
              <a:tr h="685800">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SonarQube (2007)</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487:3: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Code</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487:3: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Time to remove issues</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487:3: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Bağımsız</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487:3: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Eclipse, IntelliJ, VS, Azure</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487:3: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API,GUI, CLI, CI</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487:3: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b="1" lang="tr-TR" sz="1300" u="none" cap="none" strike="noStrike">
                          <a:latin typeface="Comfortaa"/>
                          <a:ea typeface="Comfortaa"/>
                          <a:cs typeface="Comfortaa"/>
                          <a:sym typeface="Comfortaa"/>
                        </a:rPr>
                        <a:t>Security, Reliability</a:t>
                      </a:r>
                      <a:endParaRPr b="1" sz="1300" u="none" cap="none" strike="noStrike">
                        <a:latin typeface="Comfortaa"/>
                        <a:ea typeface="Comfortaa"/>
                        <a:cs typeface="Comfortaa"/>
                        <a:sym typeface="Comfortaa"/>
                      </a:endParaRPr>
                    </a:p>
                  </a:txBody>
                  <a:tcPr marT="25400" marB="25400"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extLst>
                      <a:ext uri="http://customooxmlschemas.google.com/">
                        <go:slidesCustomData xmlns:go="http://customooxmlschemas.google.com/" cellId="487:3:6"/>
                      </a:ext>
                    </a:extLst>
                  </a:tcPr>
                </a:tc>
              </a:tr>
              <a:tr h="685800">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Squore (2010)</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4: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Design, Code</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4: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Time to remove issues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4: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Bağımsız</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4: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Yok</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4: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API,GUI</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4: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Changeability, Reliability, Efficiency, Portability, Security, Testability</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4:6"/>
                      </a:ext>
                    </a:extLst>
                  </a:tcPr>
                </a:tc>
              </a:tr>
              <a:tr h="685800">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CodeMRI (2013</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7:5: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Design</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7:5: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Not estimated</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7:5: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Windows, Linux</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7:5: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Yok</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7:5: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CLI</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7:5: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Security, Efficiency, Robustness, Portability, Testability</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7:5:6"/>
                      </a:ext>
                    </a:extLst>
                  </a:tcPr>
                </a:tc>
              </a:tr>
              <a:tr h="685800">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Code Inspector (2019)</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6: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Architectural, Design, Code</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6: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Effort needed to avoid high TD</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6: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Bağımsız</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6: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Github, Gitlab, Bitbucket Jenkins, Travis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6: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API</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6: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Security, Changeability, Portability, Testability, Maintainability</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6:6"/>
                      </a:ext>
                    </a:extLst>
                  </a:tcPr>
                </a:tc>
              </a:tr>
              <a:tr h="685800">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DV8 (2019)</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7:7: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Architectural</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7:7: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Number of affected files and lines of code</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7:7: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Windows, MAC</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7:7: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Depends, Jenkins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7:7: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GUI</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7:7: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Maintainability,Evolvability, Security</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87:7:6"/>
                      </a:ext>
                    </a:extLst>
                  </a:tcPr>
                </a:tc>
              </a:tr>
              <a:tr h="685800">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SymfonyInsight (2019)</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8:0"/>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Code</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8:1"/>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Time to remove issues</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8:2"/>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Bağımsız</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8:3"/>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Yok</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8:4"/>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GUI,CI</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8:5"/>
                      </a:ext>
                    </a:extLst>
                  </a:tcPr>
                </a:tc>
                <a:tc>
                  <a:txBody>
                    <a:bodyPr/>
                    <a:lstStyle/>
                    <a:p>
                      <a:pPr indent="0" lvl="0" marL="0" marR="0" rtl="0" algn="l">
                        <a:lnSpc>
                          <a:spcPct val="115000"/>
                        </a:lnSpc>
                        <a:spcBef>
                          <a:spcPts val="0"/>
                        </a:spcBef>
                        <a:spcAft>
                          <a:spcPts val="0"/>
                        </a:spcAft>
                        <a:buClr>
                          <a:srgbClr val="000000"/>
                        </a:buClr>
                        <a:buSzPts val="1300"/>
                        <a:buFont typeface="Arial"/>
                        <a:buNone/>
                      </a:pPr>
                      <a:r>
                        <a:rPr lang="tr-TR" sz="1300" u="none" cap="none" strike="noStrike">
                          <a:latin typeface="Comfortaa"/>
                          <a:ea typeface="Comfortaa"/>
                          <a:cs typeface="Comfortaa"/>
                          <a:sym typeface="Comfortaa"/>
                        </a:rPr>
                        <a:t>Security, Maintainability, Reliability</a:t>
                      </a:r>
                      <a:endParaRPr sz="1300" u="none" cap="none" strike="noStrike">
                        <a:latin typeface="Comfortaa"/>
                        <a:ea typeface="Comfortaa"/>
                        <a:cs typeface="Comfortaa"/>
                        <a:sym typeface="Comfortaa"/>
                      </a:endParaRPr>
                    </a:p>
                  </a:txBody>
                  <a:tcPr marT="25400" marB="25400" marR="38100" marL="381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extLst>
                      <a:ext uri="http://customooxmlschemas.google.com/">
                        <go:slidesCustomData xmlns:go="http://customooxmlschemas.google.com/" cellId="487:8:6"/>
                      </a:ext>
                    </a:extLst>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2"/>
          <p:cNvPicPr preferRelativeResize="0"/>
          <p:nvPr/>
        </p:nvPicPr>
        <p:blipFill rotWithShape="1">
          <a:blip r:embed="rId3">
            <a:alphaModFix/>
          </a:blip>
          <a:srcRect b="0" l="0" r="0" t="0"/>
          <a:stretch/>
        </p:blipFill>
        <p:spPr>
          <a:xfrm>
            <a:off x="7360585" y="1489973"/>
            <a:ext cx="4610688" cy="2690224"/>
          </a:xfrm>
          <a:prstGeom prst="rect">
            <a:avLst/>
          </a:prstGeom>
          <a:noFill/>
          <a:ln>
            <a:noFill/>
          </a:ln>
        </p:spPr>
      </p:pic>
      <p:sp>
        <p:nvSpPr>
          <p:cNvPr id="272" name="Google Shape;272;p2"/>
          <p:cNvSpPr txBox="1"/>
          <p:nvPr/>
        </p:nvSpPr>
        <p:spPr>
          <a:xfrm>
            <a:off x="280325" y="704549"/>
            <a:ext cx="10368600" cy="4894800"/>
          </a:xfrm>
          <a:prstGeom prst="rect">
            <a:avLst/>
          </a:prstGeom>
          <a:noFill/>
          <a:ln>
            <a:noFill/>
          </a:ln>
        </p:spPr>
        <p:txBody>
          <a:bodyPr anchorCtr="0" anchor="t" bIns="45700" lIns="91425" spcFirstLastPara="1" rIns="91425" wrap="square" tIns="45700">
            <a:spAutoFit/>
          </a:bodyPr>
          <a:lstStyle/>
          <a:p>
            <a:pPr indent="-152400" lvl="0" marL="25400" marR="0" rtl="0" algn="l">
              <a:lnSpc>
                <a:spcPct val="150000"/>
              </a:lnSpc>
              <a:spcBef>
                <a:spcPts val="0"/>
              </a:spcBef>
              <a:spcAft>
                <a:spcPts val="0"/>
              </a:spcAft>
              <a:buClr>
                <a:srgbClr val="AEABAB"/>
              </a:buClr>
              <a:buSzPts val="2400"/>
              <a:buFont typeface="Comfortaa"/>
              <a:buChar char="•"/>
            </a:pPr>
            <a:r>
              <a:rPr b="0" i="0" lang="tr-TR" sz="2400" u="none" cap="none" strike="noStrike">
                <a:solidFill>
                  <a:srgbClr val="AEABAB"/>
                </a:solidFill>
                <a:latin typeface="Comfortaa"/>
                <a:ea typeface="Comfortaa"/>
                <a:cs typeface="Comfortaa"/>
                <a:sym typeface="Comfortaa"/>
              </a:rPr>
              <a:t>1976: </a:t>
            </a:r>
            <a:r>
              <a:rPr b="0" i="0" lang="tr-TR" sz="2400" u="none" cap="none" strike="noStrike">
                <a:solidFill>
                  <a:schemeClr val="dk1"/>
                </a:solidFill>
                <a:latin typeface="Comfortaa"/>
                <a:ea typeface="Comfortaa"/>
                <a:cs typeface="Comfortaa"/>
                <a:sym typeface="Comfortaa"/>
              </a:rPr>
              <a:t>Burak Selim Şenyurt dünyaya gelir.</a:t>
            </a:r>
            <a:endParaRPr b="0" i="0" sz="2400" u="none" cap="none" strike="noStrike">
              <a:solidFill>
                <a:schemeClr val="dk1"/>
              </a:solidFill>
              <a:latin typeface="Comfortaa"/>
              <a:ea typeface="Comfortaa"/>
              <a:cs typeface="Comfortaa"/>
              <a:sym typeface="Comfortaa"/>
            </a:endParaRPr>
          </a:p>
          <a:p>
            <a:pPr indent="-152400" lvl="0" marL="25400" marR="0" rtl="0" algn="l">
              <a:lnSpc>
                <a:spcPct val="150000"/>
              </a:lnSpc>
              <a:spcBef>
                <a:spcPts val="0"/>
              </a:spcBef>
              <a:spcAft>
                <a:spcPts val="0"/>
              </a:spcAft>
              <a:buClr>
                <a:srgbClr val="FF00FF"/>
              </a:buClr>
              <a:buSzPts val="2400"/>
              <a:buFont typeface="Comfortaa"/>
              <a:buChar char="•"/>
            </a:pPr>
            <a:r>
              <a:rPr b="0" i="0" lang="tr-TR" sz="2400" u="none" cap="none" strike="noStrike">
                <a:solidFill>
                  <a:srgbClr val="FF00FF"/>
                </a:solidFill>
                <a:latin typeface="Comfortaa"/>
                <a:ea typeface="Comfortaa"/>
                <a:cs typeface="Comfortaa"/>
                <a:sym typeface="Comfortaa"/>
              </a:rPr>
              <a:t>1984:</a:t>
            </a:r>
            <a:r>
              <a:rPr b="0" i="0" lang="tr-TR" sz="2400" u="none" cap="none" strike="noStrike">
                <a:solidFill>
                  <a:schemeClr val="dk1"/>
                </a:solidFill>
                <a:latin typeface="Comfortaa"/>
                <a:ea typeface="Comfortaa"/>
                <a:cs typeface="Comfortaa"/>
                <a:sym typeface="Comfortaa"/>
              </a:rPr>
              <a:t> Atari’de ilk bilgisayar oyununu oynar.</a:t>
            </a:r>
            <a:endParaRPr b="0" i="0" sz="2400" u="none" cap="none" strike="noStrike">
              <a:solidFill>
                <a:schemeClr val="dk1"/>
              </a:solidFill>
              <a:latin typeface="Comfortaa"/>
              <a:ea typeface="Comfortaa"/>
              <a:cs typeface="Comfortaa"/>
              <a:sym typeface="Comfortaa"/>
            </a:endParaRPr>
          </a:p>
          <a:p>
            <a:pPr indent="-152400" lvl="0" marL="25400" marR="0" rtl="0" algn="l">
              <a:lnSpc>
                <a:spcPct val="150000"/>
              </a:lnSpc>
              <a:spcBef>
                <a:spcPts val="0"/>
              </a:spcBef>
              <a:spcAft>
                <a:spcPts val="0"/>
              </a:spcAft>
              <a:buClr>
                <a:srgbClr val="0000FF"/>
              </a:buClr>
              <a:buSzPts val="2400"/>
              <a:buFont typeface="Comfortaa"/>
              <a:buChar char="•"/>
            </a:pPr>
            <a:r>
              <a:rPr b="0" i="0" lang="tr-TR" sz="2400" u="none" cap="none" strike="noStrike">
                <a:solidFill>
                  <a:srgbClr val="0000FF"/>
                </a:solidFill>
                <a:latin typeface="Comfortaa"/>
                <a:ea typeface="Comfortaa"/>
                <a:cs typeface="Comfortaa"/>
                <a:sym typeface="Comfortaa"/>
              </a:rPr>
              <a:t>1996:</a:t>
            </a:r>
            <a:r>
              <a:rPr b="0" i="0" lang="tr-TR" sz="2400" u="none" cap="none" strike="noStrike">
                <a:solidFill>
                  <a:schemeClr val="dk1"/>
                </a:solidFill>
                <a:latin typeface="Comfortaa"/>
                <a:ea typeface="Comfortaa"/>
                <a:cs typeface="Comfortaa"/>
                <a:sym typeface="Comfortaa"/>
              </a:rPr>
              <a:t> Delphi ile ilk parasını kazanır.</a:t>
            </a:r>
            <a:endParaRPr b="0" i="0" sz="2400" u="none" cap="none" strike="noStrike">
              <a:solidFill>
                <a:srgbClr val="000000"/>
              </a:solidFill>
              <a:latin typeface="Comfortaa"/>
              <a:ea typeface="Comfortaa"/>
              <a:cs typeface="Comfortaa"/>
              <a:sym typeface="Comfortaa"/>
            </a:endParaRPr>
          </a:p>
          <a:p>
            <a:pPr indent="-152400" lvl="0" marL="25400" marR="0" rtl="0" algn="l">
              <a:lnSpc>
                <a:spcPct val="150000"/>
              </a:lnSpc>
              <a:spcBef>
                <a:spcPts val="0"/>
              </a:spcBef>
              <a:spcAft>
                <a:spcPts val="0"/>
              </a:spcAft>
              <a:buClr>
                <a:srgbClr val="A64D79"/>
              </a:buClr>
              <a:buSzPts val="2400"/>
              <a:buFont typeface="Comfortaa"/>
              <a:buChar char="•"/>
            </a:pPr>
            <a:r>
              <a:rPr b="0" i="0" lang="tr-TR" sz="2400" u="none" cap="none" strike="noStrike">
                <a:solidFill>
                  <a:srgbClr val="A64D79"/>
                </a:solidFill>
                <a:latin typeface="Comfortaa"/>
                <a:ea typeface="Comfortaa"/>
                <a:cs typeface="Comfortaa"/>
                <a:sym typeface="Comfortaa"/>
              </a:rPr>
              <a:t>1999:</a:t>
            </a:r>
            <a:r>
              <a:rPr b="0" i="0" lang="tr-TR" sz="2400" u="none" cap="none" strike="noStrike">
                <a:solidFill>
                  <a:schemeClr val="dk1"/>
                </a:solidFill>
                <a:latin typeface="Comfortaa"/>
                <a:ea typeface="Comfortaa"/>
                <a:cs typeface="Comfortaa"/>
                <a:sym typeface="Comfortaa"/>
              </a:rPr>
              <a:t> Y.T.Ü. Matematik Mühendisliğini bitirir.</a:t>
            </a:r>
            <a:endParaRPr b="0" i="0" sz="2400" u="none" cap="none" strike="noStrike">
              <a:solidFill>
                <a:srgbClr val="000000"/>
              </a:solidFill>
              <a:latin typeface="Comfortaa"/>
              <a:ea typeface="Comfortaa"/>
              <a:cs typeface="Comfortaa"/>
              <a:sym typeface="Comfortaa"/>
            </a:endParaRPr>
          </a:p>
          <a:p>
            <a:pPr indent="-152400" lvl="0" marL="25400" marR="0" rtl="0" algn="l">
              <a:lnSpc>
                <a:spcPct val="150000"/>
              </a:lnSpc>
              <a:spcBef>
                <a:spcPts val="0"/>
              </a:spcBef>
              <a:spcAft>
                <a:spcPts val="0"/>
              </a:spcAft>
              <a:buClr>
                <a:srgbClr val="A64D79"/>
              </a:buClr>
              <a:buSzPts val="2400"/>
              <a:buFont typeface="Comfortaa"/>
              <a:buChar char="•"/>
            </a:pPr>
            <a:r>
              <a:rPr b="0" i="0" lang="tr-TR" sz="2400" u="none" cap="none" strike="noStrike">
                <a:solidFill>
                  <a:srgbClr val="A64D79"/>
                </a:solidFill>
                <a:latin typeface="Comfortaa"/>
                <a:ea typeface="Comfortaa"/>
                <a:cs typeface="Comfortaa"/>
                <a:sym typeface="Comfortaa"/>
              </a:rPr>
              <a:t>1999:</a:t>
            </a:r>
            <a:r>
              <a:rPr b="0" i="0" lang="tr-TR" sz="2400" u="none" cap="none" strike="noStrike">
                <a:solidFill>
                  <a:schemeClr val="dk1"/>
                </a:solidFill>
                <a:latin typeface="Comfortaa"/>
                <a:ea typeface="Comfortaa"/>
                <a:cs typeface="Comfortaa"/>
                <a:sym typeface="Comfortaa"/>
              </a:rPr>
              <a:t> Bilgi İşlem Sorumlusu olarak işe başlar.</a:t>
            </a:r>
            <a:endParaRPr b="0" i="0" sz="2400" u="none" cap="none" strike="noStrike">
              <a:solidFill>
                <a:srgbClr val="000000"/>
              </a:solidFill>
              <a:latin typeface="Comfortaa"/>
              <a:ea typeface="Comfortaa"/>
              <a:cs typeface="Comfortaa"/>
              <a:sym typeface="Comfortaa"/>
            </a:endParaRPr>
          </a:p>
          <a:p>
            <a:pPr indent="-152400" lvl="0" marL="25400" marR="0" rtl="0" algn="l">
              <a:lnSpc>
                <a:spcPct val="150000"/>
              </a:lnSpc>
              <a:spcBef>
                <a:spcPts val="0"/>
              </a:spcBef>
              <a:spcAft>
                <a:spcPts val="0"/>
              </a:spcAft>
              <a:buClr>
                <a:srgbClr val="ED7D31"/>
              </a:buClr>
              <a:buSzPts val="2400"/>
              <a:buFont typeface="Comfortaa"/>
              <a:buChar char="•"/>
            </a:pPr>
            <a:r>
              <a:rPr b="0" i="0" lang="tr-TR" sz="2400" u="none" cap="none" strike="noStrike">
                <a:solidFill>
                  <a:srgbClr val="ED7D31"/>
                </a:solidFill>
                <a:latin typeface="Comfortaa"/>
                <a:ea typeface="Comfortaa"/>
                <a:cs typeface="Comfortaa"/>
                <a:sym typeface="Comfortaa"/>
              </a:rPr>
              <a:t>2003:</a:t>
            </a:r>
            <a:r>
              <a:rPr b="0" i="0" lang="tr-TR" sz="2400" u="none" cap="none" strike="noStrike">
                <a:solidFill>
                  <a:schemeClr val="dk1"/>
                </a:solidFill>
                <a:latin typeface="Comfortaa"/>
                <a:ea typeface="Comfortaa"/>
                <a:cs typeface="Comfortaa"/>
                <a:sym typeface="Comfortaa"/>
              </a:rPr>
              <a:t> Blogunda ilk yazısını paylaşır.</a:t>
            </a:r>
            <a:endParaRPr b="0" i="0" sz="2400" u="none" cap="none" strike="noStrike">
              <a:solidFill>
                <a:srgbClr val="000000"/>
              </a:solidFill>
              <a:latin typeface="Comfortaa"/>
              <a:ea typeface="Comfortaa"/>
              <a:cs typeface="Comfortaa"/>
              <a:sym typeface="Comfortaa"/>
            </a:endParaRPr>
          </a:p>
          <a:p>
            <a:pPr indent="-152400" lvl="0" marL="25400" marR="0" rtl="0" algn="l">
              <a:lnSpc>
                <a:spcPct val="150000"/>
              </a:lnSpc>
              <a:spcBef>
                <a:spcPts val="0"/>
              </a:spcBef>
              <a:spcAft>
                <a:spcPts val="0"/>
              </a:spcAft>
              <a:buClr>
                <a:srgbClr val="4A86E8"/>
              </a:buClr>
              <a:buSzPts val="2400"/>
              <a:buFont typeface="Comfortaa"/>
              <a:buChar char="•"/>
            </a:pPr>
            <a:r>
              <a:rPr b="0" i="0" lang="tr-TR" sz="2400" u="none" cap="none" strike="noStrike">
                <a:solidFill>
                  <a:srgbClr val="4A86E8"/>
                </a:solidFill>
                <a:latin typeface="Comfortaa"/>
                <a:ea typeface="Comfortaa"/>
                <a:cs typeface="Comfortaa"/>
                <a:sym typeface="Comfortaa"/>
              </a:rPr>
              <a:t>2023: </a:t>
            </a:r>
            <a:r>
              <a:rPr b="0" i="0" lang="tr-TR" sz="2400" u="none" cap="none" strike="noStrike">
                <a:solidFill>
                  <a:schemeClr val="dk1"/>
                </a:solidFill>
                <a:latin typeface="Comfortaa"/>
                <a:ea typeface="Comfortaa"/>
                <a:cs typeface="Comfortaa"/>
                <a:sym typeface="Comfortaa"/>
              </a:rPr>
              <a:t>Şu ana kadar</a:t>
            </a:r>
            <a:r>
              <a:rPr b="0" i="0" lang="tr-TR" sz="2400" u="none" cap="none" strike="noStrike">
                <a:solidFill>
                  <a:srgbClr val="4A86E8"/>
                </a:solidFill>
                <a:latin typeface="Comfortaa"/>
                <a:ea typeface="Comfortaa"/>
                <a:cs typeface="Comfortaa"/>
                <a:sym typeface="Comfortaa"/>
              </a:rPr>
              <a:t> </a:t>
            </a:r>
            <a:r>
              <a:rPr b="0" i="0" lang="tr-TR" sz="2400" u="none" cap="none" strike="noStrike">
                <a:solidFill>
                  <a:srgbClr val="0070C0"/>
                </a:solidFill>
                <a:latin typeface="Comfortaa"/>
                <a:ea typeface="Comfortaa"/>
                <a:cs typeface="Comfortaa"/>
                <a:sym typeface="Comfortaa"/>
              </a:rPr>
              <a:t>7 farklı şirkette</a:t>
            </a:r>
            <a:r>
              <a:rPr b="0" i="0" lang="tr-TR" sz="2400" u="none" cap="none" strike="noStrike">
                <a:solidFill>
                  <a:schemeClr val="dk1"/>
                </a:solidFill>
                <a:latin typeface="Comfortaa"/>
                <a:ea typeface="Comfortaa"/>
                <a:cs typeface="Comfortaa"/>
                <a:sym typeface="Comfortaa"/>
              </a:rPr>
              <a:t> çalışmıştır.</a:t>
            </a:r>
            <a:endParaRPr b="0" i="0" sz="2400" u="none" cap="none" strike="noStrike">
              <a:solidFill>
                <a:srgbClr val="000000"/>
              </a:solidFill>
              <a:latin typeface="Comfortaa"/>
              <a:ea typeface="Comfortaa"/>
              <a:cs typeface="Comfortaa"/>
              <a:sym typeface="Comfortaa"/>
            </a:endParaRPr>
          </a:p>
          <a:p>
            <a:pPr indent="-152400" lvl="0" marL="25400" marR="0" rtl="0" algn="l">
              <a:lnSpc>
                <a:spcPct val="150000"/>
              </a:lnSpc>
              <a:spcBef>
                <a:spcPts val="0"/>
              </a:spcBef>
              <a:spcAft>
                <a:spcPts val="0"/>
              </a:spcAft>
              <a:buClr>
                <a:srgbClr val="00B0F0"/>
              </a:buClr>
              <a:buSzPts val="2400"/>
              <a:buFont typeface="Comfortaa"/>
              <a:buChar char="•"/>
            </a:pPr>
            <a:r>
              <a:rPr b="0" i="0" lang="tr-TR" sz="2400" u="none" cap="none" strike="noStrike">
                <a:solidFill>
                  <a:srgbClr val="00B0F0"/>
                </a:solidFill>
                <a:latin typeface="Comfortaa"/>
                <a:ea typeface="Comfortaa"/>
                <a:cs typeface="Comfortaa"/>
                <a:sym typeface="Comfortaa"/>
              </a:rPr>
              <a:t>2023: Doğuş Teknoloji’de</a:t>
            </a:r>
            <a:r>
              <a:rPr b="0" i="0" lang="tr-TR" sz="2400" u="none" cap="none" strike="noStrike">
                <a:solidFill>
                  <a:schemeClr val="dk1"/>
                </a:solidFill>
                <a:latin typeface="Comfortaa"/>
                <a:ea typeface="Comfortaa"/>
                <a:cs typeface="Comfortaa"/>
                <a:sym typeface="Comfortaa"/>
              </a:rPr>
              <a:t> 5nci yılıdır.</a:t>
            </a:r>
            <a:endParaRPr b="0" i="0" sz="2400" u="none" cap="none" strike="noStrike">
              <a:solidFill>
                <a:srgbClr val="000000"/>
              </a:solidFill>
              <a:latin typeface="Comfortaa"/>
              <a:ea typeface="Comfortaa"/>
              <a:cs typeface="Comfortaa"/>
              <a:sym typeface="Comfortaa"/>
            </a:endParaRPr>
          </a:p>
          <a:p>
            <a:pPr indent="-152400" lvl="0" marL="25400" marR="0" rtl="0" algn="l">
              <a:lnSpc>
                <a:spcPct val="150000"/>
              </a:lnSpc>
              <a:spcBef>
                <a:spcPts val="0"/>
              </a:spcBef>
              <a:spcAft>
                <a:spcPts val="0"/>
              </a:spcAft>
              <a:buClr>
                <a:srgbClr val="00B050"/>
              </a:buClr>
              <a:buSzPts val="2400"/>
              <a:buFont typeface="Comfortaa"/>
              <a:buChar char="•"/>
            </a:pPr>
            <a:r>
              <a:rPr b="0" i="0" lang="tr-TR" sz="2400" u="none" cap="none" strike="noStrike">
                <a:solidFill>
                  <a:srgbClr val="00B050"/>
                </a:solidFill>
                <a:latin typeface="Comfortaa"/>
                <a:ea typeface="Comfortaa"/>
                <a:cs typeface="Comfortaa"/>
                <a:sym typeface="Comfortaa"/>
              </a:rPr>
              <a:t>Son 14 yılda</a:t>
            </a:r>
            <a:r>
              <a:rPr b="0" i="0" lang="tr-TR" sz="2400" u="none" cap="none" strike="noStrike">
                <a:solidFill>
                  <a:schemeClr val="dk1"/>
                </a:solidFill>
                <a:latin typeface="Comfortaa"/>
                <a:ea typeface="Comfortaa"/>
                <a:cs typeface="Comfortaa"/>
                <a:sym typeface="Comfortaa"/>
              </a:rPr>
              <a:t> çalıştığı 3 şirket dijital dönüşüm geçirmiştir.</a:t>
            </a:r>
            <a:endParaRPr b="0" i="0" sz="2400" u="none" cap="none" strike="noStrike">
              <a:solidFill>
                <a:schemeClr val="dk1"/>
              </a:solidFill>
              <a:latin typeface="Comfortaa"/>
              <a:ea typeface="Comfortaa"/>
              <a:cs typeface="Comfortaa"/>
              <a:sym typeface="Comforta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g1cf4a8bf93b_1_0"/>
          <p:cNvPicPr preferRelativeResize="0"/>
          <p:nvPr/>
        </p:nvPicPr>
        <p:blipFill rotWithShape="1">
          <a:blip r:embed="rId3">
            <a:alphaModFix/>
          </a:blip>
          <a:srcRect b="0" l="0" r="0" t="0"/>
          <a:stretch/>
        </p:blipFill>
        <p:spPr>
          <a:xfrm>
            <a:off x="9738121" y="360807"/>
            <a:ext cx="2018588" cy="2490805"/>
          </a:xfrm>
          <a:prstGeom prst="rect">
            <a:avLst/>
          </a:prstGeom>
          <a:noFill/>
          <a:ln>
            <a:noFill/>
          </a:ln>
        </p:spPr>
      </p:pic>
      <p:pic>
        <p:nvPicPr>
          <p:cNvPr id="493" name="Google Shape;493;g1cf4a8bf93b_1_0"/>
          <p:cNvPicPr preferRelativeResize="0"/>
          <p:nvPr/>
        </p:nvPicPr>
        <p:blipFill rotWithShape="1">
          <a:blip r:embed="rId4">
            <a:alphaModFix/>
          </a:blip>
          <a:srcRect b="0" l="0" r="0" t="0"/>
          <a:stretch/>
        </p:blipFill>
        <p:spPr>
          <a:xfrm>
            <a:off x="497875" y="182596"/>
            <a:ext cx="1898148" cy="2847232"/>
          </a:xfrm>
          <a:prstGeom prst="rect">
            <a:avLst/>
          </a:prstGeom>
          <a:noFill/>
          <a:ln>
            <a:noFill/>
          </a:ln>
        </p:spPr>
      </p:pic>
      <p:pic>
        <p:nvPicPr>
          <p:cNvPr id="494" name="Google Shape;494;g1cf4a8bf93b_1_0"/>
          <p:cNvPicPr preferRelativeResize="0"/>
          <p:nvPr/>
        </p:nvPicPr>
        <p:blipFill rotWithShape="1">
          <a:blip r:embed="rId5">
            <a:alphaModFix/>
          </a:blip>
          <a:srcRect b="0" l="0" r="0" t="0"/>
          <a:stretch/>
        </p:blipFill>
        <p:spPr>
          <a:xfrm>
            <a:off x="3690896" y="236873"/>
            <a:ext cx="2018589" cy="2649899"/>
          </a:xfrm>
          <a:prstGeom prst="rect">
            <a:avLst/>
          </a:prstGeom>
          <a:noFill/>
          <a:ln>
            <a:noFill/>
          </a:ln>
        </p:spPr>
      </p:pic>
      <p:pic>
        <p:nvPicPr>
          <p:cNvPr id="495" name="Google Shape;495;g1cf4a8bf93b_1_0"/>
          <p:cNvPicPr preferRelativeResize="0"/>
          <p:nvPr/>
        </p:nvPicPr>
        <p:blipFill rotWithShape="1">
          <a:blip r:embed="rId6">
            <a:alphaModFix/>
          </a:blip>
          <a:srcRect b="0" l="0" r="0" t="0"/>
          <a:stretch/>
        </p:blipFill>
        <p:spPr>
          <a:xfrm>
            <a:off x="497875" y="3614725"/>
            <a:ext cx="1984901" cy="2444448"/>
          </a:xfrm>
          <a:prstGeom prst="rect">
            <a:avLst/>
          </a:prstGeom>
          <a:noFill/>
          <a:ln>
            <a:noFill/>
          </a:ln>
        </p:spPr>
      </p:pic>
      <p:pic>
        <p:nvPicPr>
          <p:cNvPr id="496" name="Google Shape;496;g1cf4a8bf93b_1_0"/>
          <p:cNvPicPr preferRelativeResize="0"/>
          <p:nvPr/>
        </p:nvPicPr>
        <p:blipFill rotWithShape="1">
          <a:blip r:embed="rId7">
            <a:alphaModFix/>
          </a:blip>
          <a:srcRect b="0" l="0" r="0" t="0"/>
          <a:stretch/>
        </p:blipFill>
        <p:spPr>
          <a:xfrm>
            <a:off x="6796811" y="318850"/>
            <a:ext cx="2018588" cy="2485951"/>
          </a:xfrm>
          <a:prstGeom prst="rect">
            <a:avLst/>
          </a:prstGeom>
          <a:noFill/>
          <a:ln>
            <a:noFill/>
          </a:ln>
        </p:spPr>
      </p:pic>
      <p:pic>
        <p:nvPicPr>
          <p:cNvPr id="497" name="Google Shape;497;g1cf4a8bf93b_1_0"/>
          <p:cNvPicPr preferRelativeResize="0"/>
          <p:nvPr/>
        </p:nvPicPr>
        <p:blipFill rotWithShape="1">
          <a:blip r:embed="rId8">
            <a:alphaModFix/>
          </a:blip>
          <a:srcRect b="0" l="0" r="0" t="0"/>
          <a:stretch/>
        </p:blipFill>
        <p:spPr>
          <a:xfrm>
            <a:off x="3724575" y="3614732"/>
            <a:ext cx="1984900" cy="2599647"/>
          </a:xfrm>
          <a:prstGeom prst="rect">
            <a:avLst/>
          </a:prstGeom>
          <a:noFill/>
          <a:ln>
            <a:noFill/>
          </a:ln>
        </p:spPr>
      </p:pic>
      <p:pic>
        <p:nvPicPr>
          <p:cNvPr id="498" name="Google Shape;498;g1cf4a8bf93b_1_0"/>
          <p:cNvPicPr preferRelativeResize="0"/>
          <p:nvPr/>
        </p:nvPicPr>
        <p:blipFill rotWithShape="1">
          <a:blip r:embed="rId9">
            <a:alphaModFix/>
          </a:blip>
          <a:srcRect b="0" l="0" r="0" t="0"/>
          <a:stretch/>
        </p:blipFill>
        <p:spPr>
          <a:xfrm>
            <a:off x="6825250" y="3510100"/>
            <a:ext cx="1984900" cy="2641228"/>
          </a:xfrm>
          <a:prstGeom prst="rect">
            <a:avLst/>
          </a:prstGeom>
          <a:noFill/>
          <a:ln>
            <a:noFill/>
          </a:ln>
        </p:spPr>
      </p:pic>
      <p:pic>
        <p:nvPicPr>
          <p:cNvPr id="499" name="Google Shape;499;g1cf4a8bf93b_1_0"/>
          <p:cNvPicPr preferRelativeResize="0"/>
          <p:nvPr/>
        </p:nvPicPr>
        <p:blipFill rotWithShape="1">
          <a:blip r:embed="rId10">
            <a:alphaModFix/>
          </a:blip>
          <a:srcRect b="0" l="0" r="0" t="0"/>
          <a:stretch/>
        </p:blipFill>
        <p:spPr>
          <a:xfrm>
            <a:off x="9691950" y="3539424"/>
            <a:ext cx="1898150" cy="247305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descr="metin içeren bir resim&#10;&#10;Açıklama otomatik olarak oluşturuldu" id="504" name="Google Shape;504;p18"/>
          <p:cNvPicPr preferRelativeResize="0"/>
          <p:nvPr/>
        </p:nvPicPr>
        <p:blipFill rotWithShape="1">
          <a:blip r:embed="rId3">
            <a:alphaModFix/>
          </a:blip>
          <a:srcRect b="28237" l="0" r="0" t="28238"/>
          <a:stretch/>
        </p:blipFill>
        <p:spPr>
          <a:xfrm>
            <a:off x="0" y="0"/>
            <a:ext cx="6096034" cy="3429004"/>
          </a:xfrm>
          <a:prstGeom prst="rect">
            <a:avLst/>
          </a:prstGeom>
          <a:noFill/>
          <a:ln>
            <a:noFill/>
          </a:ln>
        </p:spPr>
      </p:pic>
      <p:pic>
        <p:nvPicPr>
          <p:cNvPr id="505" name="Google Shape;505;p18"/>
          <p:cNvPicPr preferRelativeResize="0"/>
          <p:nvPr/>
        </p:nvPicPr>
        <p:blipFill rotWithShape="1">
          <a:blip r:embed="rId4">
            <a:alphaModFix/>
          </a:blip>
          <a:srcRect b="28276" l="0" r="0" t="28280"/>
          <a:stretch/>
        </p:blipFill>
        <p:spPr>
          <a:xfrm>
            <a:off x="6095967" y="0"/>
            <a:ext cx="6096034" cy="3429005"/>
          </a:xfrm>
          <a:prstGeom prst="rect">
            <a:avLst/>
          </a:prstGeom>
          <a:noFill/>
          <a:ln>
            <a:noFill/>
          </a:ln>
        </p:spPr>
      </p:pic>
      <p:pic>
        <p:nvPicPr>
          <p:cNvPr descr="metin içeren bir resim&#10;&#10;Açıklama otomatik olarak oluşturuldu" id="506" name="Google Shape;506;p18"/>
          <p:cNvPicPr preferRelativeResize="0"/>
          <p:nvPr/>
        </p:nvPicPr>
        <p:blipFill rotWithShape="1">
          <a:blip r:embed="rId5">
            <a:alphaModFix/>
          </a:blip>
          <a:srcRect b="27953" l="0" r="0" t="27959"/>
          <a:stretch/>
        </p:blipFill>
        <p:spPr>
          <a:xfrm>
            <a:off x="0" y="3429000"/>
            <a:ext cx="6096034" cy="3429000"/>
          </a:xfrm>
          <a:prstGeom prst="rect">
            <a:avLst/>
          </a:prstGeom>
          <a:noFill/>
          <a:ln>
            <a:noFill/>
          </a:ln>
        </p:spPr>
      </p:pic>
      <p:pic>
        <p:nvPicPr>
          <p:cNvPr descr="kitap, metin içeren bir resim&#10;&#10;Açıklama otomatik olarak oluşturuldu" id="507" name="Google Shape;507;p18"/>
          <p:cNvPicPr preferRelativeResize="0"/>
          <p:nvPr/>
        </p:nvPicPr>
        <p:blipFill rotWithShape="1">
          <a:blip r:embed="rId6">
            <a:alphaModFix/>
          </a:blip>
          <a:srcRect b="28330" l="0" r="0" t="28330"/>
          <a:stretch/>
        </p:blipFill>
        <p:spPr>
          <a:xfrm>
            <a:off x="6095967" y="3429000"/>
            <a:ext cx="6096034" cy="34290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g1cf4a8bf93b_1_122"/>
          <p:cNvPicPr preferRelativeResize="0"/>
          <p:nvPr/>
        </p:nvPicPr>
        <p:blipFill rotWithShape="1">
          <a:blip r:embed="rId3">
            <a:alphaModFix/>
          </a:blip>
          <a:srcRect b="1210" l="0" r="0" t="1200"/>
          <a:stretch/>
        </p:blipFill>
        <p:spPr>
          <a:xfrm>
            <a:off x="0" y="2"/>
            <a:ext cx="4683602" cy="6857999"/>
          </a:xfrm>
          <a:prstGeom prst="rect">
            <a:avLst/>
          </a:prstGeom>
          <a:noFill/>
          <a:ln>
            <a:noFill/>
          </a:ln>
        </p:spPr>
      </p:pic>
      <p:sp>
        <p:nvSpPr>
          <p:cNvPr id="279" name="Google Shape;279;g1cf4a8bf93b_1_122"/>
          <p:cNvSpPr txBox="1"/>
          <p:nvPr>
            <p:ph idx="1" type="body"/>
          </p:nvPr>
        </p:nvSpPr>
        <p:spPr>
          <a:xfrm>
            <a:off x="4985450" y="1219200"/>
            <a:ext cx="6642600" cy="4040400"/>
          </a:xfrm>
          <a:prstGeom prst="rect">
            <a:avLst/>
          </a:prstGeom>
          <a:noFill/>
          <a:ln>
            <a:noFill/>
          </a:ln>
        </p:spPr>
        <p:txBody>
          <a:bodyPr anchorCtr="0" anchor="t" bIns="121900" lIns="121900" spcFirstLastPara="1" rIns="121900" wrap="square" tIns="121900">
            <a:spAutoFit/>
          </a:bodyPr>
          <a:lstStyle/>
          <a:p>
            <a:pPr indent="-412750" lvl="0" marL="457200" rtl="0" algn="l">
              <a:lnSpc>
                <a:spcPct val="150000"/>
              </a:lnSpc>
              <a:spcBef>
                <a:spcPts val="0"/>
              </a:spcBef>
              <a:spcAft>
                <a:spcPts val="0"/>
              </a:spcAft>
              <a:buSzPts val="2900"/>
              <a:buChar char="●"/>
            </a:pPr>
            <a:r>
              <a:rPr lang="tr-TR" sz="2900"/>
              <a:t>.Net Platformunu Tanıyalım</a:t>
            </a:r>
            <a:endParaRPr sz="2900"/>
          </a:p>
          <a:p>
            <a:pPr indent="-412750" lvl="0" marL="457200" rtl="0" algn="l">
              <a:lnSpc>
                <a:spcPct val="150000"/>
              </a:lnSpc>
              <a:spcBef>
                <a:spcPts val="0"/>
              </a:spcBef>
              <a:spcAft>
                <a:spcPts val="0"/>
              </a:spcAft>
              <a:buSzPts val="2900"/>
              <a:buChar char="●"/>
            </a:pPr>
            <a:r>
              <a:rPr lang="tr-TR" sz="2900"/>
              <a:t>Yazılım Mimarileri</a:t>
            </a:r>
            <a:endParaRPr sz="2900"/>
          </a:p>
          <a:p>
            <a:pPr indent="-412750" lvl="0" marL="457200" rtl="0" algn="l">
              <a:lnSpc>
                <a:spcPct val="150000"/>
              </a:lnSpc>
              <a:spcBef>
                <a:spcPts val="0"/>
              </a:spcBef>
              <a:spcAft>
                <a:spcPts val="0"/>
              </a:spcAft>
              <a:buSzPts val="2900"/>
              <a:buChar char="●"/>
            </a:pPr>
            <a:r>
              <a:rPr lang="tr-TR" sz="2900"/>
              <a:t>DT Uygulamaları</a:t>
            </a:r>
            <a:endParaRPr sz="2900"/>
          </a:p>
          <a:p>
            <a:pPr indent="-412750" lvl="0" marL="457200" rtl="0" algn="l">
              <a:lnSpc>
                <a:spcPct val="150000"/>
              </a:lnSpc>
              <a:spcBef>
                <a:spcPts val="0"/>
              </a:spcBef>
              <a:spcAft>
                <a:spcPts val="0"/>
              </a:spcAft>
              <a:buSzPts val="2900"/>
              <a:buChar char="●"/>
            </a:pPr>
            <a:r>
              <a:rPr lang="tr-TR" sz="2900"/>
              <a:t>Yeni ve Eskinin Entegrasyonu</a:t>
            </a:r>
            <a:endParaRPr sz="2900"/>
          </a:p>
          <a:p>
            <a:pPr indent="-412750" lvl="0" marL="457200" rtl="0" algn="l">
              <a:lnSpc>
                <a:spcPct val="150000"/>
              </a:lnSpc>
              <a:spcBef>
                <a:spcPts val="0"/>
              </a:spcBef>
              <a:spcAft>
                <a:spcPts val="0"/>
              </a:spcAft>
              <a:buSzPts val="2900"/>
              <a:buChar char="●"/>
            </a:pPr>
            <a:r>
              <a:rPr lang="tr-TR" sz="2900"/>
              <a:t>Teknik Borç</a:t>
            </a:r>
            <a:endParaRPr sz="2900"/>
          </a:p>
          <a:p>
            <a:pPr indent="-412750" lvl="0" marL="457200" rtl="0" algn="l">
              <a:lnSpc>
                <a:spcPct val="150000"/>
              </a:lnSpc>
              <a:spcBef>
                <a:spcPts val="0"/>
              </a:spcBef>
              <a:spcAft>
                <a:spcPts val="0"/>
              </a:spcAft>
              <a:buSzPts val="2900"/>
              <a:buChar char="●"/>
            </a:pPr>
            <a:r>
              <a:rPr lang="tr-TR" sz="2900"/>
              <a:t>Soru &amp; Cevap</a:t>
            </a:r>
            <a:endParaRPr sz="2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4" name="Shape 284"/>
        <p:cNvGrpSpPr/>
        <p:nvPr/>
      </p:nvGrpSpPr>
      <p:grpSpPr>
        <a:xfrm>
          <a:off x="0" y="0"/>
          <a:ext cx="0" cy="0"/>
          <a:chOff x="0" y="0"/>
          <a:chExt cx="0" cy="0"/>
        </a:xfrm>
      </p:grpSpPr>
      <p:sp>
        <p:nvSpPr>
          <p:cNvPr id="285" name="Google Shape;285;p6"/>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6" name="Google Shape;286;p6"/>
          <p:cNvSpPr/>
          <p:nvPr/>
        </p:nvSpPr>
        <p:spPr>
          <a:xfrm>
            <a:off x="6367461" y="728664"/>
            <a:ext cx="4984813" cy="315708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00000"/>
              </a:buClr>
              <a:buSzPts val="5200"/>
              <a:buFont typeface="Arial"/>
              <a:buNone/>
            </a:pPr>
            <a:r>
              <a:rPr b="1" i="0" lang="tr-TR" sz="5200" u="none" cap="none" strike="noStrike">
                <a:solidFill>
                  <a:schemeClr val="dk1"/>
                </a:solidFill>
                <a:latin typeface="Comfortaa"/>
                <a:ea typeface="Comfortaa"/>
                <a:cs typeface="Comfortaa"/>
                <a:sym typeface="Comfortaa"/>
              </a:rPr>
              <a:t>13 Şubat 2002</a:t>
            </a:r>
            <a:endParaRPr b="1" i="0" sz="1400" u="none" cap="none" strike="noStrike">
              <a:solidFill>
                <a:srgbClr val="000000"/>
              </a:solidFill>
              <a:latin typeface="Comfortaa"/>
              <a:ea typeface="Comfortaa"/>
              <a:cs typeface="Comfortaa"/>
              <a:sym typeface="Comfortaa"/>
            </a:endParaRPr>
          </a:p>
        </p:txBody>
      </p:sp>
      <p:pic>
        <p:nvPicPr>
          <p:cNvPr descr="iç mekan, şişe, tutma, oturma içeren bir resim&#10;&#10;Açıklama otomatik olarak oluşturuldu" id="287" name="Google Shape;287;p6"/>
          <p:cNvPicPr preferRelativeResize="0"/>
          <p:nvPr/>
        </p:nvPicPr>
        <p:blipFill rotWithShape="1">
          <a:blip r:embed="rId3">
            <a:alphaModFix/>
          </a:blip>
          <a:srcRect b="11782" l="0" r="-2" t="1"/>
          <a:stretch/>
        </p:blipFill>
        <p:spPr>
          <a:xfrm>
            <a:off x="1" y="10"/>
            <a:ext cx="6005512" cy="68579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descr="C# 4.0 Tutorial: .NET Framework - 2016" id="292" name="Google Shape;292;p7"/>
          <p:cNvPicPr preferRelativeResize="0"/>
          <p:nvPr/>
        </p:nvPicPr>
        <p:blipFill rotWithShape="1">
          <a:blip r:embed="rId3">
            <a:alphaModFix/>
          </a:blip>
          <a:srcRect b="0" l="0" r="31850" t="0"/>
          <a:stretch/>
        </p:blipFill>
        <p:spPr>
          <a:xfrm>
            <a:off x="289932" y="660449"/>
            <a:ext cx="5185317" cy="4850110"/>
          </a:xfrm>
          <a:prstGeom prst="rect">
            <a:avLst/>
          </a:prstGeom>
          <a:noFill/>
          <a:ln>
            <a:noFill/>
          </a:ln>
        </p:spPr>
      </p:pic>
      <p:sp>
        <p:nvSpPr>
          <p:cNvPr id="293" name="Google Shape;293;p7"/>
          <p:cNvSpPr/>
          <p:nvPr/>
        </p:nvSpPr>
        <p:spPr>
          <a:xfrm>
            <a:off x="6096000" y="1369875"/>
            <a:ext cx="5806200" cy="3630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D5156"/>
              </a:buClr>
              <a:buSzPts val="2400"/>
              <a:buFont typeface="Calibri"/>
              <a:buNone/>
            </a:pPr>
            <a:r>
              <a:rPr b="0" i="0" lang="tr-TR" sz="2200" u="none" cap="none" strike="noStrike">
                <a:solidFill>
                  <a:srgbClr val="4D5156"/>
                </a:solidFill>
                <a:latin typeface="Comfortaa Medium"/>
                <a:ea typeface="Comfortaa Medium"/>
                <a:cs typeface="Comfortaa Medium"/>
                <a:sym typeface="Comfortaa Medium"/>
              </a:rPr>
              <a:t>.NET Framework is a software framework developed by Microsoft that</a:t>
            </a:r>
            <a:r>
              <a:rPr b="0" i="0" lang="tr-TR" sz="3000" u="none" cap="none" strike="noStrike">
                <a:solidFill>
                  <a:srgbClr val="7030A0"/>
                </a:solidFill>
                <a:latin typeface="Comfortaa Medium"/>
                <a:ea typeface="Comfortaa Medium"/>
                <a:cs typeface="Comfortaa Medium"/>
                <a:sym typeface="Comfortaa Medium"/>
              </a:rPr>
              <a:t> runs primarily on Microsoft Windows. </a:t>
            </a:r>
            <a:r>
              <a:rPr b="0" i="0" lang="tr-TR" sz="2200" u="none" cap="none" strike="noStrike">
                <a:solidFill>
                  <a:srgbClr val="4D5156"/>
                </a:solidFill>
                <a:latin typeface="Comfortaa Medium"/>
                <a:ea typeface="Comfortaa Medium"/>
                <a:cs typeface="Comfortaa Medium"/>
                <a:sym typeface="Comfortaa Medium"/>
              </a:rPr>
              <a:t>It includes a large class library called Framework Class Library and provides language interoperability across several programming languages. </a:t>
            </a:r>
            <a:endParaRPr b="0" i="0" sz="2200" u="none" cap="none" strike="noStrike">
              <a:solidFill>
                <a:srgbClr val="000000"/>
              </a:solidFill>
              <a:latin typeface="Comfortaa Medium"/>
              <a:ea typeface="Comfortaa Medium"/>
              <a:cs typeface="Comfortaa Medium"/>
              <a:sym typeface="Comfortaa Medium"/>
            </a:endParaRPr>
          </a:p>
        </p:txBody>
      </p:sp>
      <p:pic>
        <p:nvPicPr>
          <p:cNvPr descr="Sad Cute Penguin - Sad Linux - 500x401 PNG Download - PNGkit" id="294" name="Google Shape;294;p7"/>
          <p:cNvPicPr preferRelativeResize="0"/>
          <p:nvPr/>
        </p:nvPicPr>
        <p:blipFill rotWithShape="1">
          <a:blip r:embed="rId4">
            <a:alphaModFix/>
          </a:blip>
          <a:srcRect b="8021" l="23654" r="24485" t="0"/>
          <a:stretch/>
        </p:blipFill>
        <p:spPr>
          <a:xfrm>
            <a:off x="5201408" y="5263894"/>
            <a:ext cx="930608" cy="970155"/>
          </a:xfrm>
          <a:prstGeom prst="rect">
            <a:avLst/>
          </a:prstGeom>
          <a:noFill/>
          <a:ln>
            <a:noFill/>
          </a:ln>
        </p:spPr>
      </p:pic>
      <p:pic>
        <p:nvPicPr>
          <p:cNvPr descr="Apple Mac malware: A short history (1982-2010) – Naked Security" id="295" name="Google Shape;295;p7"/>
          <p:cNvPicPr preferRelativeResize="0"/>
          <p:nvPr/>
        </p:nvPicPr>
        <p:blipFill rotWithShape="1">
          <a:blip r:embed="rId5">
            <a:alphaModFix/>
          </a:blip>
          <a:srcRect b="13704" l="20185" r="18000" t="12621"/>
          <a:stretch/>
        </p:blipFill>
        <p:spPr>
          <a:xfrm>
            <a:off x="6283747" y="5247836"/>
            <a:ext cx="814006" cy="97015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descr="ekran görüntüsü içeren bir resim&#10;&#10;Açıklama otomatik olarak oluşturuldu" id="301" name="Google Shape;301;p8"/>
          <p:cNvPicPr preferRelativeResize="0"/>
          <p:nvPr/>
        </p:nvPicPr>
        <p:blipFill rotWithShape="1">
          <a:blip r:embed="rId3">
            <a:alphaModFix/>
          </a:blip>
          <a:srcRect b="0" l="0" r="0" t="0"/>
          <a:stretch/>
        </p:blipFill>
        <p:spPr>
          <a:xfrm>
            <a:off x="462419" y="3972"/>
            <a:ext cx="5018762" cy="6630851"/>
          </a:xfrm>
          <a:prstGeom prst="rect">
            <a:avLst/>
          </a:prstGeom>
          <a:noFill/>
          <a:ln>
            <a:noFill/>
          </a:ln>
        </p:spPr>
      </p:pic>
      <p:pic>
        <p:nvPicPr>
          <p:cNvPr descr="ekran görüntüsü içeren bir resim&#10;&#10;Açıklama otomatik olarak oluşturuldu" id="302" name="Google Shape;302;p8"/>
          <p:cNvPicPr preferRelativeResize="0"/>
          <p:nvPr/>
        </p:nvPicPr>
        <p:blipFill rotWithShape="1">
          <a:blip r:embed="rId4">
            <a:alphaModFix/>
          </a:blip>
          <a:srcRect b="0" l="0" r="0" t="0"/>
          <a:stretch/>
        </p:blipFill>
        <p:spPr>
          <a:xfrm>
            <a:off x="6796414" y="135941"/>
            <a:ext cx="5467610" cy="5830380"/>
          </a:xfrm>
          <a:prstGeom prst="rect">
            <a:avLst/>
          </a:prstGeom>
          <a:noFill/>
          <a:ln>
            <a:noFill/>
          </a:ln>
        </p:spPr>
      </p:pic>
      <p:sp>
        <p:nvSpPr>
          <p:cNvPr id="303" name="Google Shape;303;p8"/>
          <p:cNvSpPr txBox="1"/>
          <p:nvPr/>
        </p:nvSpPr>
        <p:spPr>
          <a:xfrm>
            <a:off x="486427" y="6008318"/>
            <a:ext cx="13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tr-TR" sz="1800" u="sng" cap="none" strike="noStrike">
                <a:solidFill>
                  <a:schemeClr val="dk1"/>
                </a:solidFill>
                <a:latin typeface="Calibri"/>
                <a:ea typeface="Calibri"/>
                <a:cs typeface="Calibri"/>
                <a:sym typeface="Calibri"/>
                <a:hlinkClick r:id="rId5">
                  <a:extLst>
                    <a:ext uri="{A12FA001-AC4F-418D-AE19-62706E023703}">
                      <ahyp:hlinkClr val="tx"/>
                    </a:ext>
                  </a:extLst>
                </a:hlinkClick>
              </a:rPr>
              <a:t>Tıkla ve Gör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11"/>
          <p:cNvPicPr preferRelativeResize="0"/>
          <p:nvPr/>
        </p:nvPicPr>
        <p:blipFill rotWithShape="1">
          <a:blip r:embed="rId3">
            <a:alphaModFix/>
          </a:blip>
          <a:srcRect b="43759" l="0" r="0" t="17198"/>
          <a:stretch/>
        </p:blipFill>
        <p:spPr>
          <a:xfrm>
            <a:off x="604024" y="1572984"/>
            <a:ext cx="10983951" cy="236918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13"/>
          <p:cNvPicPr preferRelativeResize="0"/>
          <p:nvPr/>
        </p:nvPicPr>
        <p:blipFill>
          <a:blip r:embed="rId3">
            <a:alphaModFix/>
          </a:blip>
          <a:stretch>
            <a:fillRect/>
          </a:stretch>
        </p:blipFill>
        <p:spPr>
          <a:xfrm>
            <a:off x="1204975" y="677800"/>
            <a:ext cx="9782050" cy="5502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1cf4a8bf93b_0_1114"/>
          <p:cNvSpPr txBox="1"/>
          <p:nvPr>
            <p:ph type="title"/>
          </p:nvPr>
        </p:nvSpPr>
        <p:spPr>
          <a:xfrm>
            <a:off x="554133" y="791156"/>
            <a:ext cx="15147600" cy="10179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700"/>
              <a:buNone/>
            </a:pPr>
            <a:r>
              <a:rPr b="1" lang="tr-TR">
                <a:latin typeface="Comfortaa"/>
                <a:ea typeface="Comfortaa"/>
                <a:cs typeface="Comfortaa"/>
                <a:sym typeface="Comfortaa"/>
              </a:rPr>
              <a:t>Temel Mimariler</a:t>
            </a:r>
            <a:endParaRPr b="1">
              <a:latin typeface="Comfortaa"/>
              <a:ea typeface="Comfortaa"/>
              <a:cs typeface="Comfortaa"/>
              <a:sym typeface="Comfortaa"/>
            </a:endParaRPr>
          </a:p>
        </p:txBody>
      </p:sp>
      <p:sp>
        <p:nvSpPr>
          <p:cNvPr id="320" name="Google Shape;320;g1cf4a8bf93b_0_1114"/>
          <p:cNvSpPr txBox="1"/>
          <p:nvPr/>
        </p:nvSpPr>
        <p:spPr>
          <a:xfrm>
            <a:off x="2464433" y="1538533"/>
            <a:ext cx="2483700" cy="11082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00"/>
              <a:buFont typeface="Arial"/>
              <a:buNone/>
            </a:pPr>
            <a:r>
              <a:rPr b="1" i="0" lang="tr-TR" sz="2400" u="sng" cap="none" strike="noStrike">
                <a:solidFill>
                  <a:srgbClr val="741B47"/>
                </a:solidFill>
                <a:latin typeface="Comfortaa"/>
                <a:ea typeface="Comfortaa"/>
                <a:cs typeface="Comfortaa"/>
                <a:sym typeface="Comfortaa"/>
              </a:rPr>
              <a:t>Monolitik</a:t>
            </a:r>
            <a:br>
              <a:rPr b="0" i="0" lang="tr-TR" sz="2400" u="sng" cap="none" strike="noStrike">
                <a:solidFill>
                  <a:srgbClr val="000000"/>
                </a:solidFill>
                <a:latin typeface="Comfortaa Light"/>
                <a:ea typeface="Comfortaa Light"/>
                <a:cs typeface="Comfortaa Light"/>
                <a:sym typeface="Comfortaa Light"/>
              </a:rPr>
            </a:br>
            <a:r>
              <a:rPr b="0" i="0" lang="tr-TR" sz="1600" u="none" cap="none" strike="noStrike">
                <a:solidFill>
                  <a:srgbClr val="000000"/>
                </a:solidFill>
                <a:latin typeface="Comfortaa Light"/>
                <a:ea typeface="Comfortaa Light"/>
                <a:cs typeface="Comfortaa Light"/>
                <a:sym typeface="Comfortaa Light"/>
              </a:rPr>
              <a:t>Tüm kod için tek bir dağıtım birimi</a:t>
            </a:r>
            <a:endParaRPr b="0" i="0" sz="1600" u="none" cap="none" strike="noStrike">
              <a:solidFill>
                <a:srgbClr val="000000"/>
              </a:solidFill>
              <a:latin typeface="Comfortaa Light"/>
              <a:ea typeface="Comfortaa Light"/>
              <a:cs typeface="Comfortaa Light"/>
              <a:sym typeface="Comfortaa Light"/>
            </a:endParaRPr>
          </a:p>
        </p:txBody>
      </p:sp>
      <p:sp>
        <p:nvSpPr>
          <p:cNvPr id="321" name="Google Shape;321;g1cf4a8bf93b_0_1114"/>
          <p:cNvSpPr txBox="1"/>
          <p:nvPr/>
        </p:nvSpPr>
        <p:spPr>
          <a:xfrm>
            <a:off x="7243633" y="1538533"/>
            <a:ext cx="4338900" cy="11082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400"/>
              <a:buFont typeface="Arial"/>
              <a:buNone/>
            </a:pPr>
            <a:r>
              <a:rPr b="1" i="0" lang="tr-TR" sz="2400" u="sng" cap="none" strike="noStrike">
                <a:solidFill>
                  <a:srgbClr val="9900FF"/>
                </a:solidFill>
                <a:latin typeface="Comfortaa"/>
                <a:ea typeface="Comfortaa"/>
                <a:cs typeface="Comfortaa"/>
                <a:sym typeface="Comfortaa"/>
              </a:rPr>
              <a:t>Distributed</a:t>
            </a:r>
            <a:br>
              <a:rPr b="0" i="0" lang="tr-TR" sz="2400" u="sng" cap="none" strike="noStrike">
                <a:solidFill>
                  <a:srgbClr val="000000"/>
                </a:solidFill>
                <a:latin typeface="Comfortaa Light"/>
                <a:ea typeface="Comfortaa Light"/>
                <a:cs typeface="Comfortaa Light"/>
                <a:sym typeface="Comfortaa Light"/>
              </a:rPr>
            </a:br>
            <a:r>
              <a:rPr b="0" i="0" lang="tr-TR" sz="1600" u="none" cap="none" strike="noStrike">
                <a:solidFill>
                  <a:srgbClr val="000000"/>
                </a:solidFill>
                <a:latin typeface="Comfortaa Light"/>
                <a:ea typeface="Comfortaa Light"/>
                <a:cs typeface="Comfortaa Light"/>
                <a:sym typeface="Comfortaa Light"/>
              </a:rPr>
              <a:t>Remote Access Protocol’ ler ile birbirine bağlı çoklu dağıtım birimleri</a:t>
            </a:r>
            <a:endParaRPr b="0" i="0" sz="1600" u="none" cap="none" strike="noStrike">
              <a:solidFill>
                <a:srgbClr val="000000"/>
              </a:solidFill>
              <a:latin typeface="Comfortaa Light"/>
              <a:ea typeface="Comfortaa Light"/>
              <a:cs typeface="Comfortaa Light"/>
              <a:sym typeface="Comfortaa Light"/>
            </a:endParaRPr>
          </a:p>
        </p:txBody>
      </p:sp>
      <p:sp>
        <p:nvSpPr>
          <p:cNvPr id="322" name="Google Shape;322;g1cf4a8bf93b_0_1114"/>
          <p:cNvSpPr txBox="1"/>
          <p:nvPr/>
        </p:nvSpPr>
        <p:spPr>
          <a:xfrm>
            <a:off x="1609067" y="2781300"/>
            <a:ext cx="13911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tr-TR" sz="1900" u="none" cap="none" strike="noStrike">
                <a:solidFill>
                  <a:srgbClr val="000000"/>
                </a:solidFill>
                <a:latin typeface="Comfortaa"/>
                <a:ea typeface="Comfortaa"/>
                <a:cs typeface="Comfortaa"/>
                <a:sym typeface="Comfortaa"/>
              </a:rPr>
              <a:t>Layered</a:t>
            </a:r>
            <a:endParaRPr b="0" i="0" sz="1900" u="none" cap="none" strike="noStrike">
              <a:solidFill>
                <a:srgbClr val="000000"/>
              </a:solidFill>
              <a:latin typeface="Comfortaa"/>
              <a:ea typeface="Comfortaa"/>
              <a:cs typeface="Comfortaa"/>
              <a:sym typeface="Comfortaa"/>
            </a:endParaRPr>
          </a:p>
        </p:txBody>
      </p:sp>
      <p:sp>
        <p:nvSpPr>
          <p:cNvPr id="323" name="Google Shape;323;g1cf4a8bf93b_0_1114"/>
          <p:cNvSpPr txBox="1"/>
          <p:nvPr/>
        </p:nvSpPr>
        <p:spPr>
          <a:xfrm>
            <a:off x="1609067" y="3737500"/>
            <a:ext cx="13911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tr-TR" sz="1900" u="none" cap="none" strike="noStrike">
                <a:solidFill>
                  <a:srgbClr val="000000"/>
                </a:solidFill>
                <a:latin typeface="Comfortaa"/>
                <a:ea typeface="Comfortaa"/>
                <a:cs typeface="Comfortaa"/>
                <a:sym typeface="Comfortaa"/>
              </a:rPr>
              <a:t>Pipeline</a:t>
            </a:r>
            <a:endParaRPr b="0" i="0" sz="1900" u="none" cap="none" strike="noStrike">
              <a:solidFill>
                <a:srgbClr val="000000"/>
              </a:solidFill>
              <a:latin typeface="Comfortaa"/>
              <a:ea typeface="Comfortaa"/>
              <a:cs typeface="Comfortaa"/>
              <a:sym typeface="Comfortaa"/>
            </a:endParaRPr>
          </a:p>
        </p:txBody>
      </p:sp>
      <p:sp>
        <p:nvSpPr>
          <p:cNvPr id="324" name="Google Shape;324;g1cf4a8bf93b_0_1114"/>
          <p:cNvSpPr txBox="1"/>
          <p:nvPr/>
        </p:nvSpPr>
        <p:spPr>
          <a:xfrm>
            <a:off x="1609067" y="4632600"/>
            <a:ext cx="22107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tr-TR" sz="1900" u="none" cap="none" strike="noStrike">
                <a:solidFill>
                  <a:srgbClr val="000000"/>
                </a:solidFill>
                <a:latin typeface="Comfortaa"/>
                <a:ea typeface="Comfortaa"/>
                <a:cs typeface="Comfortaa"/>
                <a:sym typeface="Comfortaa"/>
              </a:rPr>
              <a:t>Mikro Kernel</a:t>
            </a:r>
            <a:endParaRPr b="0" i="0" sz="1900" u="none" cap="none" strike="noStrike">
              <a:solidFill>
                <a:srgbClr val="000000"/>
              </a:solidFill>
              <a:latin typeface="Comfortaa"/>
              <a:ea typeface="Comfortaa"/>
              <a:cs typeface="Comfortaa"/>
              <a:sym typeface="Comfortaa"/>
            </a:endParaRPr>
          </a:p>
        </p:txBody>
      </p:sp>
      <p:cxnSp>
        <p:nvCxnSpPr>
          <p:cNvPr id="325" name="Google Shape;325;g1cf4a8bf93b_0_1114"/>
          <p:cNvCxnSpPr>
            <a:stCxn id="320" idx="1"/>
            <a:endCxn id="322" idx="1"/>
          </p:cNvCxnSpPr>
          <p:nvPr/>
        </p:nvCxnSpPr>
        <p:spPr>
          <a:xfrm flipH="1">
            <a:off x="1609133" y="2092633"/>
            <a:ext cx="855300" cy="958200"/>
          </a:xfrm>
          <a:prstGeom prst="bentConnector3">
            <a:avLst>
              <a:gd fmla="val 127849" name="adj1"/>
            </a:avLst>
          </a:prstGeom>
          <a:noFill/>
          <a:ln cap="flat" cmpd="sng" w="9525">
            <a:solidFill>
              <a:schemeClr val="dk2"/>
            </a:solidFill>
            <a:prstDash val="solid"/>
            <a:round/>
            <a:headEnd len="sm" w="sm" type="none"/>
            <a:tailEnd len="med" w="med" type="stealth"/>
          </a:ln>
        </p:spPr>
      </p:cxnSp>
      <p:cxnSp>
        <p:nvCxnSpPr>
          <p:cNvPr id="326" name="Google Shape;326;g1cf4a8bf93b_0_1114"/>
          <p:cNvCxnSpPr>
            <a:stCxn id="320" idx="1"/>
            <a:endCxn id="323" idx="1"/>
          </p:cNvCxnSpPr>
          <p:nvPr/>
        </p:nvCxnSpPr>
        <p:spPr>
          <a:xfrm flipH="1">
            <a:off x="1609133" y="2092633"/>
            <a:ext cx="855300" cy="1914300"/>
          </a:xfrm>
          <a:prstGeom prst="bentConnector3">
            <a:avLst>
              <a:gd fmla="val 127849" name="adj1"/>
            </a:avLst>
          </a:prstGeom>
          <a:noFill/>
          <a:ln cap="flat" cmpd="sng" w="9525">
            <a:solidFill>
              <a:schemeClr val="dk2"/>
            </a:solidFill>
            <a:prstDash val="solid"/>
            <a:round/>
            <a:headEnd len="sm" w="sm" type="none"/>
            <a:tailEnd len="med" w="med" type="stealth"/>
          </a:ln>
        </p:spPr>
      </p:cxnSp>
      <p:cxnSp>
        <p:nvCxnSpPr>
          <p:cNvPr id="327" name="Google Shape;327;g1cf4a8bf93b_0_1114"/>
          <p:cNvCxnSpPr>
            <a:stCxn id="320" idx="1"/>
            <a:endCxn id="324" idx="1"/>
          </p:cNvCxnSpPr>
          <p:nvPr/>
        </p:nvCxnSpPr>
        <p:spPr>
          <a:xfrm flipH="1">
            <a:off x="1609133" y="2092633"/>
            <a:ext cx="855300" cy="2809500"/>
          </a:xfrm>
          <a:prstGeom prst="bentConnector3">
            <a:avLst>
              <a:gd fmla="val 127849" name="adj1"/>
            </a:avLst>
          </a:prstGeom>
          <a:noFill/>
          <a:ln cap="flat" cmpd="sng" w="9525">
            <a:solidFill>
              <a:schemeClr val="dk2"/>
            </a:solidFill>
            <a:prstDash val="solid"/>
            <a:round/>
            <a:headEnd len="sm" w="sm" type="none"/>
            <a:tailEnd len="med" w="med" type="stealth"/>
          </a:ln>
        </p:spPr>
      </p:cxnSp>
      <p:sp>
        <p:nvSpPr>
          <p:cNvPr id="328" name="Google Shape;328;g1cf4a8bf93b_0_1114"/>
          <p:cNvSpPr txBox="1"/>
          <p:nvPr/>
        </p:nvSpPr>
        <p:spPr>
          <a:xfrm>
            <a:off x="6411333" y="2704933"/>
            <a:ext cx="24837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tr-TR" sz="1900" u="none" cap="none" strike="noStrike">
                <a:solidFill>
                  <a:srgbClr val="000000"/>
                </a:solidFill>
                <a:latin typeface="Comfortaa"/>
                <a:ea typeface="Comfortaa"/>
                <a:cs typeface="Comfortaa"/>
                <a:sym typeface="Comfortaa"/>
              </a:rPr>
              <a:t>Service Based</a:t>
            </a:r>
            <a:endParaRPr b="0" i="0" sz="1900" u="none" cap="none" strike="noStrike">
              <a:solidFill>
                <a:srgbClr val="000000"/>
              </a:solidFill>
              <a:latin typeface="Comfortaa"/>
              <a:ea typeface="Comfortaa"/>
              <a:cs typeface="Comfortaa"/>
              <a:sym typeface="Comfortaa"/>
            </a:endParaRPr>
          </a:p>
        </p:txBody>
      </p:sp>
      <p:sp>
        <p:nvSpPr>
          <p:cNvPr id="329" name="Google Shape;329;g1cf4a8bf93b_0_1114"/>
          <p:cNvSpPr txBox="1"/>
          <p:nvPr/>
        </p:nvSpPr>
        <p:spPr>
          <a:xfrm>
            <a:off x="6411333" y="3441167"/>
            <a:ext cx="24837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tr-TR" sz="1900" u="none" cap="none" strike="noStrike">
                <a:solidFill>
                  <a:srgbClr val="000000"/>
                </a:solidFill>
                <a:latin typeface="Comfortaa"/>
                <a:ea typeface="Comfortaa"/>
                <a:cs typeface="Comfortaa"/>
                <a:sym typeface="Comfortaa"/>
              </a:rPr>
              <a:t>Event Driven</a:t>
            </a:r>
            <a:endParaRPr b="0" i="0" sz="1900" u="none" cap="none" strike="noStrike">
              <a:solidFill>
                <a:srgbClr val="000000"/>
              </a:solidFill>
              <a:latin typeface="Comfortaa"/>
              <a:ea typeface="Comfortaa"/>
              <a:cs typeface="Comfortaa"/>
              <a:sym typeface="Comfortaa"/>
            </a:endParaRPr>
          </a:p>
        </p:txBody>
      </p:sp>
      <p:sp>
        <p:nvSpPr>
          <p:cNvPr id="330" name="Google Shape;330;g1cf4a8bf93b_0_1114"/>
          <p:cNvSpPr txBox="1"/>
          <p:nvPr/>
        </p:nvSpPr>
        <p:spPr>
          <a:xfrm>
            <a:off x="6411333" y="4177400"/>
            <a:ext cx="24837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tr-TR" sz="1900" u="none" cap="none" strike="noStrike">
                <a:solidFill>
                  <a:srgbClr val="000000"/>
                </a:solidFill>
                <a:latin typeface="Comfortaa"/>
                <a:ea typeface="Comfortaa"/>
                <a:cs typeface="Comfortaa"/>
                <a:sym typeface="Comfortaa"/>
              </a:rPr>
              <a:t>Space Based</a:t>
            </a:r>
            <a:endParaRPr b="0" i="0" sz="1900" u="none" cap="none" strike="noStrike">
              <a:solidFill>
                <a:srgbClr val="000000"/>
              </a:solidFill>
              <a:latin typeface="Comfortaa"/>
              <a:ea typeface="Comfortaa"/>
              <a:cs typeface="Comfortaa"/>
              <a:sym typeface="Comfortaa"/>
            </a:endParaRPr>
          </a:p>
        </p:txBody>
      </p:sp>
      <p:sp>
        <p:nvSpPr>
          <p:cNvPr id="331" name="Google Shape;331;g1cf4a8bf93b_0_1114"/>
          <p:cNvSpPr txBox="1"/>
          <p:nvPr/>
        </p:nvSpPr>
        <p:spPr>
          <a:xfrm>
            <a:off x="6411333" y="4913633"/>
            <a:ext cx="24837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tr-TR" sz="1900" u="none" cap="none" strike="noStrike">
                <a:solidFill>
                  <a:srgbClr val="000000"/>
                </a:solidFill>
                <a:latin typeface="Comfortaa"/>
                <a:ea typeface="Comfortaa"/>
                <a:cs typeface="Comfortaa"/>
                <a:sym typeface="Comfortaa"/>
              </a:rPr>
              <a:t>Service Oriented</a:t>
            </a:r>
            <a:endParaRPr b="0" i="0" sz="1900" u="none" cap="none" strike="noStrike">
              <a:solidFill>
                <a:srgbClr val="000000"/>
              </a:solidFill>
              <a:latin typeface="Comfortaa"/>
              <a:ea typeface="Comfortaa"/>
              <a:cs typeface="Comfortaa"/>
              <a:sym typeface="Comfortaa"/>
            </a:endParaRPr>
          </a:p>
        </p:txBody>
      </p:sp>
      <p:sp>
        <p:nvSpPr>
          <p:cNvPr id="332" name="Google Shape;332;g1cf4a8bf93b_0_1114"/>
          <p:cNvSpPr txBox="1"/>
          <p:nvPr/>
        </p:nvSpPr>
        <p:spPr>
          <a:xfrm>
            <a:off x="6411333" y="5652100"/>
            <a:ext cx="24837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tr-TR" sz="1900" u="none" cap="none" strike="noStrike">
                <a:solidFill>
                  <a:srgbClr val="000000"/>
                </a:solidFill>
                <a:latin typeface="Comfortaa"/>
                <a:ea typeface="Comfortaa"/>
                <a:cs typeface="Comfortaa"/>
                <a:sym typeface="Comfortaa"/>
              </a:rPr>
              <a:t>Microservices</a:t>
            </a:r>
            <a:endParaRPr b="0" i="0" sz="1900" u="none" cap="none" strike="noStrike">
              <a:solidFill>
                <a:srgbClr val="000000"/>
              </a:solidFill>
              <a:latin typeface="Comfortaa"/>
              <a:ea typeface="Comfortaa"/>
              <a:cs typeface="Comfortaa"/>
              <a:sym typeface="Comfortaa"/>
            </a:endParaRPr>
          </a:p>
        </p:txBody>
      </p:sp>
      <p:cxnSp>
        <p:nvCxnSpPr>
          <p:cNvPr id="333" name="Google Shape;333;g1cf4a8bf93b_0_1114"/>
          <p:cNvCxnSpPr>
            <a:stCxn id="321" idx="1"/>
            <a:endCxn id="328" idx="1"/>
          </p:cNvCxnSpPr>
          <p:nvPr/>
        </p:nvCxnSpPr>
        <p:spPr>
          <a:xfrm flipH="1">
            <a:off x="6411433" y="2092633"/>
            <a:ext cx="832200" cy="881700"/>
          </a:xfrm>
          <a:prstGeom prst="bentConnector3">
            <a:avLst>
              <a:gd fmla="val 128626" name="adj1"/>
            </a:avLst>
          </a:prstGeom>
          <a:noFill/>
          <a:ln cap="flat" cmpd="sng" w="9525">
            <a:solidFill>
              <a:schemeClr val="dk2"/>
            </a:solidFill>
            <a:prstDash val="solid"/>
            <a:round/>
            <a:headEnd len="sm" w="sm" type="none"/>
            <a:tailEnd len="med" w="med" type="stealth"/>
          </a:ln>
        </p:spPr>
      </p:cxnSp>
      <p:cxnSp>
        <p:nvCxnSpPr>
          <p:cNvPr id="334" name="Google Shape;334;g1cf4a8bf93b_0_1114"/>
          <p:cNvCxnSpPr>
            <a:stCxn id="321" idx="1"/>
            <a:endCxn id="329" idx="1"/>
          </p:cNvCxnSpPr>
          <p:nvPr/>
        </p:nvCxnSpPr>
        <p:spPr>
          <a:xfrm flipH="1">
            <a:off x="6411433" y="2092633"/>
            <a:ext cx="832200" cy="1617900"/>
          </a:xfrm>
          <a:prstGeom prst="bentConnector3">
            <a:avLst>
              <a:gd fmla="val 128626" name="adj1"/>
            </a:avLst>
          </a:prstGeom>
          <a:noFill/>
          <a:ln cap="flat" cmpd="sng" w="9525">
            <a:solidFill>
              <a:schemeClr val="dk2"/>
            </a:solidFill>
            <a:prstDash val="solid"/>
            <a:round/>
            <a:headEnd len="sm" w="sm" type="none"/>
            <a:tailEnd len="med" w="med" type="stealth"/>
          </a:ln>
        </p:spPr>
      </p:cxnSp>
      <p:cxnSp>
        <p:nvCxnSpPr>
          <p:cNvPr id="335" name="Google Shape;335;g1cf4a8bf93b_0_1114"/>
          <p:cNvCxnSpPr>
            <a:stCxn id="321" idx="1"/>
            <a:endCxn id="330" idx="1"/>
          </p:cNvCxnSpPr>
          <p:nvPr/>
        </p:nvCxnSpPr>
        <p:spPr>
          <a:xfrm flipH="1">
            <a:off x="6411433" y="2092633"/>
            <a:ext cx="832200" cy="2354100"/>
          </a:xfrm>
          <a:prstGeom prst="bentConnector3">
            <a:avLst>
              <a:gd fmla="val 128626" name="adj1"/>
            </a:avLst>
          </a:prstGeom>
          <a:noFill/>
          <a:ln cap="flat" cmpd="sng" w="9525">
            <a:solidFill>
              <a:schemeClr val="dk2"/>
            </a:solidFill>
            <a:prstDash val="solid"/>
            <a:round/>
            <a:headEnd len="sm" w="sm" type="none"/>
            <a:tailEnd len="med" w="med" type="stealth"/>
          </a:ln>
        </p:spPr>
      </p:cxnSp>
      <p:cxnSp>
        <p:nvCxnSpPr>
          <p:cNvPr id="336" name="Google Shape;336;g1cf4a8bf93b_0_1114"/>
          <p:cNvCxnSpPr>
            <a:stCxn id="321" idx="1"/>
            <a:endCxn id="331" idx="1"/>
          </p:cNvCxnSpPr>
          <p:nvPr/>
        </p:nvCxnSpPr>
        <p:spPr>
          <a:xfrm flipH="1">
            <a:off x="6411433" y="2092633"/>
            <a:ext cx="832200" cy="3090300"/>
          </a:xfrm>
          <a:prstGeom prst="bentConnector3">
            <a:avLst>
              <a:gd fmla="val 128626" name="adj1"/>
            </a:avLst>
          </a:prstGeom>
          <a:noFill/>
          <a:ln cap="flat" cmpd="sng" w="9525">
            <a:solidFill>
              <a:schemeClr val="dk2"/>
            </a:solidFill>
            <a:prstDash val="solid"/>
            <a:round/>
            <a:headEnd len="sm" w="sm" type="none"/>
            <a:tailEnd len="med" w="med" type="stealth"/>
          </a:ln>
        </p:spPr>
      </p:cxnSp>
      <p:cxnSp>
        <p:nvCxnSpPr>
          <p:cNvPr id="337" name="Google Shape;337;g1cf4a8bf93b_0_1114"/>
          <p:cNvCxnSpPr>
            <a:stCxn id="321" idx="1"/>
            <a:endCxn id="332" idx="1"/>
          </p:cNvCxnSpPr>
          <p:nvPr/>
        </p:nvCxnSpPr>
        <p:spPr>
          <a:xfrm flipH="1">
            <a:off x="6411433" y="2092633"/>
            <a:ext cx="832200" cy="3828900"/>
          </a:xfrm>
          <a:prstGeom prst="bentConnector3">
            <a:avLst>
              <a:gd fmla="val 128626" name="adj1"/>
            </a:avLst>
          </a:prstGeom>
          <a:noFill/>
          <a:ln cap="flat" cmpd="sng" w="9525">
            <a:solidFill>
              <a:schemeClr val="dk2"/>
            </a:solidFill>
            <a:prstDash val="solid"/>
            <a:round/>
            <a:headEnd len="sm" w="sm" type="none"/>
            <a:tailEnd len="med" w="med" type="stealth"/>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2020-07-14T09:55:52Z</dcterms:created>
  <dc:creator>Hande Koçak</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0x010100877EDFD76278574D81F482DC3A3066F1</vt:lpwstr>
  </property>
  <property fmtid="{D5CDD505-2E9C-101B-9397-08002B2CF9AE}" pid="3" name="MSIP_Label_3e2a212a-91ba-4e9e-8105-81c5ca50a31d_Enabled">
    <vt:lpwstr>True</vt:lpwstr>
  </property>
  <property fmtid="{D5CDD505-2E9C-101B-9397-08002B2CF9AE}" pid="4" name="MSIP_Label_3e2a212a-91ba-4e9e-8105-81c5ca50a31d_SiteId">
    <vt:lpwstr>cc76235c-86ab-4979-bc0b-0e78c66edb7c</vt:lpwstr>
  </property>
  <property fmtid="{D5CDD505-2E9C-101B-9397-08002B2CF9AE}" pid="5" name="MSIP_Label_3e2a212a-91ba-4e9e-8105-81c5ca50a31d_Owner">
    <vt:lpwstr>Gamze.Kara@d-teknoloji.com.tr</vt:lpwstr>
  </property>
  <property fmtid="{D5CDD505-2E9C-101B-9397-08002B2CF9AE}" pid="6" name="MSIP_Label_3e2a212a-91ba-4e9e-8105-81c5ca50a31d_SetDate">
    <vt:lpwstr>2020-07-17T15:43:40.0309741Z</vt:lpwstr>
  </property>
  <property fmtid="{D5CDD505-2E9C-101B-9397-08002B2CF9AE}" pid="7" name="MSIP_Label_3e2a212a-91ba-4e9e-8105-81c5ca50a31d_Name">
    <vt:lpwstr>Dahili Kullanım</vt:lpwstr>
  </property>
  <property fmtid="{D5CDD505-2E9C-101B-9397-08002B2CF9AE}" pid="8" name="MSIP_Label_3e2a212a-91ba-4e9e-8105-81c5ca50a31d_Application">
    <vt:lpwstr>Microsoft Azure Information Protection</vt:lpwstr>
  </property>
  <property fmtid="{D5CDD505-2E9C-101B-9397-08002B2CF9AE}" pid="9" name="MSIP_Label_3e2a212a-91ba-4e9e-8105-81c5ca50a31d_ActionId">
    <vt:lpwstr>3255bfe3-56dc-4be9-9951-4cc2c3b416fc</vt:lpwstr>
  </property>
  <property fmtid="{D5CDD505-2E9C-101B-9397-08002B2CF9AE}" pid="10" name="MSIP_Label_3e2a212a-91ba-4e9e-8105-81c5ca50a31d_Extended_MSFT_Method">
    <vt:lpwstr>Automatic</vt:lpwstr>
  </property>
  <property fmtid="{D5CDD505-2E9C-101B-9397-08002B2CF9AE}" pid="11" name="Sensitivity">
    <vt:lpwstr>Dahili Kullanım</vt:lpwstr>
  </property>
</Properties>
</file>